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2" r:id="rId4"/>
  </p:sldMasterIdLst>
  <p:sldIdLst>
    <p:sldId id="273" r:id="rId5"/>
    <p:sldId id="258" r:id="rId6"/>
    <p:sldId id="279" r:id="rId7"/>
    <p:sldId id="274" r:id="rId8"/>
    <p:sldId id="261" r:id="rId9"/>
    <p:sldId id="264" r:id="rId10"/>
    <p:sldId id="263" r:id="rId11"/>
    <p:sldId id="280" r:id="rId12"/>
    <p:sldId id="265" r:id="rId13"/>
    <p:sldId id="266" r:id="rId14"/>
    <p:sldId id="267" r:id="rId15"/>
    <p:sldId id="268" r:id="rId16"/>
    <p:sldId id="275" r:id="rId17"/>
    <p:sldId id="270" r:id="rId18"/>
    <p:sldId id="271" r:id="rId19"/>
    <p:sldId id="278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483810881" name="WPS_1679281038" initials="W" lastIdx="1" clrIdx="2"/>
  <p:cmAuthor id="1" name="123" initials="1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microsoft.com/office/2007/relationships/hdphoto" Target="../media/image3.wdp"/><Relationship Id="rId69" Type="http://schemas.openxmlformats.org/officeDocument/2006/relationships/tags" Target="../tags/tag109.xml"/><Relationship Id="rId68" Type="http://schemas.openxmlformats.org/officeDocument/2006/relationships/tags" Target="../tags/tag108.xml"/><Relationship Id="rId67" Type="http://schemas.openxmlformats.org/officeDocument/2006/relationships/tags" Target="../tags/tag107.xml"/><Relationship Id="rId66" Type="http://schemas.openxmlformats.org/officeDocument/2006/relationships/tags" Target="../tags/tag106.xml"/><Relationship Id="rId65" Type="http://schemas.openxmlformats.org/officeDocument/2006/relationships/tags" Target="../tags/tag105.xml"/><Relationship Id="rId64" Type="http://schemas.openxmlformats.org/officeDocument/2006/relationships/tags" Target="../tags/tag104.xml"/><Relationship Id="rId63" Type="http://schemas.openxmlformats.org/officeDocument/2006/relationships/tags" Target="../tags/tag103.xml"/><Relationship Id="rId62" Type="http://schemas.openxmlformats.org/officeDocument/2006/relationships/tags" Target="../tags/tag102.xml"/><Relationship Id="rId61" Type="http://schemas.openxmlformats.org/officeDocument/2006/relationships/tags" Target="../tags/tag101.xml"/><Relationship Id="rId60" Type="http://schemas.openxmlformats.org/officeDocument/2006/relationships/tags" Target="../tags/tag100.xml"/><Relationship Id="rId6" Type="http://schemas.openxmlformats.org/officeDocument/2006/relationships/image" Target="../media/image2.png"/><Relationship Id="rId59" Type="http://schemas.openxmlformats.org/officeDocument/2006/relationships/tags" Target="../tags/tag99.xml"/><Relationship Id="rId58" Type="http://schemas.openxmlformats.org/officeDocument/2006/relationships/tags" Target="../tags/tag98.xml"/><Relationship Id="rId57" Type="http://schemas.openxmlformats.org/officeDocument/2006/relationships/tags" Target="../tags/tag97.xml"/><Relationship Id="rId56" Type="http://schemas.openxmlformats.org/officeDocument/2006/relationships/tags" Target="../tags/tag96.xml"/><Relationship Id="rId55" Type="http://schemas.openxmlformats.org/officeDocument/2006/relationships/tags" Target="../tags/tag95.xml"/><Relationship Id="rId54" Type="http://schemas.openxmlformats.org/officeDocument/2006/relationships/tags" Target="../tags/tag94.xml"/><Relationship Id="rId53" Type="http://schemas.openxmlformats.org/officeDocument/2006/relationships/tags" Target="../tags/tag93.xml"/><Relationship Id="rId52" Type="http://schemas.openxmlformats.org/officeDocument/2006/relationships/tags" Target="../tags/tag92.xml"/><Relationship Id="rId51" Type="http://schemas.openxmlformats.org/officeDocument/2006/relationships/tags" Target="../tags/tag91.xml"/><Relationship Id="rId50" Type="http://schemas.openxmlformats.org/officeDocument/2006/relationships/tags" Target="../tags/tag90.xml"/><Relationship Id="rId5" Type="http://schemas.openxmlformats.org/officeDocument/2006/relationships/tags" Target="../tags/tag65.xml"/><Relationship Id="rId49" Type="http://schemas.openxmlformats.org/officeDocument/2006/relationships/tags" Target="../tags/tag89.xml"/><Relationship Id="rId48" Type="http://schemas.openxmlformats.org/officeDocument/2006/relationships/tags" Target="../tags/tag88.xml"/><Relationship Id="rId47" Type="http://schemas.openxmlformats.org/officeDocument/2006/relationships/tags" Target="../tags/tag87.xml"/><Relationship Id="rId46" Type="http://schemas.openxmlformats.org/officeDocument/2006/relationships/tags" Target="../tags/tag86.xml"/><Relationship Id="rId45" Type="http://schemas.openxmlformats.org/officeDocument/2006/relationships/tags" Target="../tags/tag85.xml"/><Relationship Id="rId44" Type="http://schemas.openxmlformats.org/officeDocument/2006/relationships/tags" Target="../tags/tag84.xml"/><Relationship Id="rId43" Type="http://schemas.openxmlformats.org/officeDocument/2006/relationships/image" Target="../media/image21.png"/><Relationship Id="rId42" Type="http://schemas.openxmlformats.org/officeDocument/2006/relationships/tags" Target="../tags/tag83.xml"/><Relationship Id="rId41" Type="http://schemas.openxmlformats.org/officeDocument/2006/relationships/image" Target="../media/image20.png"/><Relationship Id="rId40" Type="http://schemas.openxmlformats.org/officeDocument/2006/relationships/tags" Target="../tags/tag82.xml"/><Relationship Id="rId4" Type="http://schemas.openxmlformats.org/officeDocument/2006/relationships/image" Target="../media/image1.png"/><Relationship Id="rId39" Type="http://schemas.openxmlformats.org/officeDocument/2006/relationships/image" Target="../media/image19.png"/><Relationship Id="rId38" Type="http://schemas.openxmlformats.org/officeDocument/2006/relationships/tags" Target="../tags/tag81.xml"/><Relationship Id="rId37" Type="http://schemas.openxmlformats.org/officeDocument/2006/relationships/image" Target="../media/image18.png"/><Relationship Id="rId36" Type="http://schemas.openxmlformats.org/officeDocument/2006/relationships/tags" Target="../tags/tag80.xml"/><Relationship Id="rId35" Type="http://schemas.openxmlformats.org/officeDocument/2006/relationships/image" Target="../media/image17.png"/><Relationship Id="rId34" Type="http://schemas.openxmlformats.org/officeDocument/2006/relationships/tags" Target="../tags/tag79.xml"/><Relationship Id="rId33" Type="http://schemas.openxmlformats.org/officeDocument/2006/relationships/image" Target="../media/image16.png"/><Relationship Id="rId32" Type="http://schemas.openxmlformats.org/officeDocument/2006/relationships/tags" Target="../tags/tag78.xml"/><Relationship Id="rId31" Type="http://schemas.openxmlformats.org/officeDocument/2006/relationships/tags" Target="../tags/tag77.xml"/><Relationship Id="rId30" Type="http://schemas.openxmlformats.org/officeDocument/2006/relationships/image" Target="../media/image15.svg"/><Relationship Id="rId3" Type="http://schemas.openxmlformats.org/officeDocument/2006/relationships/tags" Target="../tags/tag64.xml"/><Relationship Id="rId29" Type="http://schemas.openxmlformats.org/officeDocument/2006/relationships/image" Target="../media/image14.png"/><Relationship Id="rId28" Type="http://schemas.openxmlformats.org/officeDocument/2006/relationships/tags" Target="../tags/tag76.xml"/><Relationship Id="rId27" Type="http://schemas.microsoft.com/office/2007/relationships/hdphoto" Target="../media/image13.wdp"/><Relationship Id="rId26" Type="http://schemas.openxmlformats.org/officeDocument/2006/relationships/image" Target="../media/image12.png"/><Relationship Id="rId25" Type="http://schemas.openxmlformats.org/officeDocument/2006/relationships/tags" Target="../tags/tag75.xml"/><Relationship Id="rId24" Type="http://schemas.microsoft.com/office/2007/relationships/hdphoto" Target="../media/image11.wdp"/><Relationship Id="rId23" Type="http://schemas.openxmlformats.org/officeDocument/2006/relationships/image" Target="../media/image10.png"/><Relationship Id="rId22" Type="http://schemas.openxmlformats.org/officeDocument/2006/relationships/tags" Target="../tags/tag74.xml"/><Relationship Id="rId21" Type="http://schemas.openxmlformats.org/officeDocument/2006/relationships/image" Target="../media/image9.png"/><Relationship Id="rId20" Type="http://schemas.openxmlformats.org/officeDocument/2006/relationships/tags" Target="../tags/tag73.xml"/><Relationship Id="rId2" Type="http://schemas.openxmlformats.org/officeDocument/2006/relationships/tags" Target="../tags/tag63.xml"/><Relationship Id="rId19" Type="http://schemas.openxmlformats.org/officeDocument/2006/relationships/image" Target="../media/image8.png"/><Relationship Id="rId18" Type="http://schemas.openxmlformats.org/officeDocument/2006/relationships/tags" Target="../tags/tag72.xml"/><Relationship Id="rId17" Type="http://schemas.openxmlformats.org/officeDocument/2006/relationships/image" Target="../media/image7.png"/><Relationship Id="rId16" Type="http://schemas.openxmlformats.org/officeDocument/2006/relationships/tags" Target="../tags/tag71.xml"/><Relationship Id="rId15" Type="http://schemas.openxmlformats.org/officeDocument/2006/relationships/image" Target="../media/image6.png"/><Relationship Id="rId14" Type="http://schemas.openxmlformats.org/officeDocument/2006/relationships/tags" Target="../tags/tag70.xml"/><Relationship Id="rId13" Type="http://schemas.openxmlformats.org/officeDocument/2006/relationships/image" Target="../media/image5.png"/><Relationship Id="rId12" Type="http://schemas.openxmlformats.org/officeDocument/2006/relationships/tags" Target="../tags/tag69.xml"/><Relationship Id="rId11" Type="http://schemas.openxmlformats.org/officeDocument/2006/relationships/image" Target="../media/image4.png"/><Relationship Id="rId10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microsoft.com/office/2007/relationships/hdphoto" Target="../media/image3.wdp"/><Relationship Id="rId69" Type="http://schemas.openxmlformats.org/officeDocument/2006/relationships/tags" Target="../tags/tag164.xml"/><Relationship Id="rId68" Type="http://schemas.openxmlformats.org/officeDocument/2006/relationships/tags" Target="../tags/tag163.xml"/><Relationship Id="rId67" Type="http://schemas.openxmlformats.org/officeDocument/2006/relationships/tags" Target="../tags/tag162.xml"/><Relationship Id="rId66" Type="http://schemas.openxmlformats.org/officeDocument/2006/relationships/tags" Target="../tags/tag161.xml"/><Relationship Id="rId65" Type="http://schemas.openxmlformats.org/officeDocument/2006/relationships/tags" Target="../tags/tag160.xml"/><Relationship Id="rId64" Type="http://schemas.openxmlformats.org/officeDocument/2006/relationships/tags" Target="../tags/tag159.xml"/><Relationship Id="rId63" Type="http://schemas.openxmlformats.org/officeDocument/2006/relationships/tags" Target="../tags/tag158.xml"/><Relationship Id="rId62" Type="http://schemas.openxmlformats.org/officeDocument/2006/relationships/tags" Target="../tags/tag157.xml"/><Relationship Id="rId61" Type="http://schemas.openxmlformats.org/officeDocument/2006/relationships/tags" Target="../tags/tag156.xml"/><Relationship Id="rId60" Type="http://schemas.openxmlformats.org/officeDocument/2006/relationships/tags" Target="../tags/tag155.xml"/><Relationship Id="rId6" Type="http://schemas.openxmlformats.org/officeDocument/2006/relationships/image" Target="../media/image2.png"/><Relationship Id="rId59" Type="http://schemas.openxmlformats.org/officeDocument/2006/relationships/tags" Target="../tags/tag154.xml"/><Relationship Id="rId58" Type="http://schemas.openxmlformats.org/officeDocument/2006/relationships/tags" Target="../tags/tag153.xml"/><Relationship Id="rId57" Type="http://schemas.openxmlformats.org/officeDocument/2006/relationships/tags" Target="../tags/tag152.xml"/><Relationship Id="rId56" Type="http://schemas.openxmlformats.org/officeDocument/2006/relationships/tags" Target="../tags/tag151.xml"/><Relationship Id="rId55" Type="http://schemas.openxmlformats.org/officeDocument/2006/relationships/tags" Target="../tags/tag150.xml"/><Relationship Id="rId54" Type="http://schemas.openxmlformats.org/officeDocument/2006/relationships/tags" Target="../tags/tag149.xml"/><Relationship Id="rId53" Type="http://schemas.openxmlformats.org/officeDocument/2006/relationships/tags" Target="../tags/tag148.xml"/><Relationship Id="rId52" Type="http://schemas.openxmlformats.org/officeDocument/2006/relationships/tags" Target="../tags/tag147.xml"/><Relationship Id="rId51" Type="http://schemas.openxmlformats.org/officeDocument/2006/relationships/tags" Target="../tags/tag146.xml"/><Relationship Id="rId50" Type="http://schemas.openxmlformats.org/officeDocument/2006/relationships/tags" Target="../tags/tag145.xml"/><Relationship Id="rId5" Type="http://schemas.openxmlformats.org/officeDocument/2006/relationships/tags" Target="../tags/tag120.xml"/><Relationship Id="rId49" Type="http://schemas.openxmlformats.org/officeDocument/2006/relationships/tags" Target="../tags/tag144.xml"/><Relationship Id="rId48" Type="http://schemas.openxmlformats.org/officeDocument/2006/relationships/tags" Target="../tags/tag143.xml"/><Relationship Id="rId47" Type="http://schemas.openxmlformats.org/officeDocument/2006/relationships/tags" Target="../tags/tag142.xml"/><Relationship Id="rId46" Type="http://schemas.openxmlformats.org/officeDocument/2006/relationships/tags" Target="../tags/tag141.xml"/><Relationship Id="rId45" Type="http://schemas.openxmlformats.org/officeDocument/2006/relationships/tags" Target="../tags/tag140.xml"/><Relationship Id="rId44" Type="http://schemas.openxmlformats.org/officeDocument/2006/relationships/tags" Target="../tags/tag139.xml"/><Relationship Id="rId43" Type="http://schemas.openxmlformats.org/officeDocument/2006/relationships/image" Target="../media/image21.png"/><Relationship Id="rId42" Type="http://schemas.openxmlformats.org/officeDocument/2006/relationships/tags" Target="../tags/tag138.xml"/><Relationship Id="rId41" Type="http://schemas.openxmlformats.org/officeDocument/2006/relationships/image" Target="../media/image20.png"/><Relationship Id="rId40" Type="http://schemas.openxmlformats.org/officeDocument/2006/relationships/tags" Target="../tags/tag137.xml"/><Relationship Id="rId4" Type="http://schemas.openxmlformats.org/officeDocument/2006/relationships/image" Target="../media/image1.png"/><Relationship Id="rId39" Type="http://schemas.openxmlformats.org/officeDocument/2006/relationships/image" Target="../media/image19.png"/><Relationship Id="rId38" Type="http://schemas.openxmlformats.org/officeDocument/2006/relationships/tags" Target="../tags/tag136.xml"/><Relationship Id="rId37" Type="http://schemas.openxmlformats.org/officeDocument/2006/relationships/image" Target="../media/image18.png"/><Relationship Id="rId36" Type="http://schemas.openxmlformats.org/officeDocument/2006/relationships/tags" Target="../tags/tag135.xml"/><Relationship Id="rId35" Type="http://schemas.openxmlformats.org/officeDocument/2006/relationships/image" Target="../media/image17.png"/><Relationship Id="rId34" Type="http://schemas.openxmlformats.org/officeDocument/2006/relationships/tags" Target="../tags/tag134.xml"/><Relationship Id="rId33" Type="http://schemas.openxmlformats.org/officeDocument/2006/relationships/image" Target="../media/image16.png"/><Relationship Id="rId32" Type="http://schemas.openxmlformats.org/officeDocument/2006/relationships/tags" Target="../tags/tag133.xml"/><Relationship Id="rId31" Type="http://schemas.openxmlformats.org/officeDocument/2006/relationships/tags" Target="../tags/tag132.xml"/><Relationship Id="rId30" Type="http://schemas.openxmlformats.org/officeDocument/2006/relationships/image" Target="../media/image15.svg"/><Relationship Id="rId3" Type="http://schemas.openxmlformats.org/officeDocument/2006/relationships/tags" Target="../tags/tag119.xml"/><Relationship Id="rId29" Type="http://schemas.openxmlformats.org/officeDocument/2006/relationships/image" Target="../media/image14.png"/><Relationship Id="rId28" Type="http://schemas.openxmlformats.org/officeDocument/2006/relationships/tags" Target="../tags/tag131.xml"/><Relationship Id="rId27" Type="http://schemas.microsoft.com/office/2007/relationships/hdphoto" Target="../media/image13.wdp"/><Relationship Id="rId26" Type="http://schemas.openxmlformats.org/officeDocument/2006/relationships/image" Target="../media/image12.png"/><Relationship Id="rId25" Type="http://schemas.openxmlformats.org/officeDocument/2006/relationships/tags" Target="../tags/tag130.xml"/><Relationship Id="rId24" Type="http://schemas.microsoft.com/office/2007/relationships/hdphoto" Target="../media/image11.wdp"/><Relationship Id="rId23" Type="http://schemas.openxmlformats.org/officeDocument/2006/relationships/image" Target="../media/image10.png"/><Relationship Id="rId22" Type="http://schemas.openxmlformats.org/officeDocument/2006/relationships/tags" Target="../tags/tag129.xml"/><Relationship Id="rId21" Type="http://schemas.openxmlformats.org/officeDocument/2006/relationships/image" Target="../media/image9.png"/><Relationship Id="rId20" Type="http://schemas.openxmlformats.org/officeDocument/2006/relationships/tags" Target="../tags/tag128.xml"/><Relationship Id="rId2" Type="http://schemas.openxmlformats.org/officeDocument/2006/relationships/tags" Target="../tags/tag118.xml"/><Relationship Id="rId19" Type="http://schemas.openxmlformats.org/officeDocument/2006/relationships/image" Target="../media/image8.png"/><Relationship Id="rId18" Type="http://schemas.openxmlformats.org/officeDocument/2006/relationships/tags" Target="../tags/tag127.xml"/><Relationship Id="rId17" Type="http://schemas.openxmlformats.org/officeDocument/2006/relationships/image" Target="../media/image7.png"/><Relationship Id="rId16" Type="http://schemas.openxmlformats.org/officeDocument/2006/relationships/tags" Target="../tags/tag126.xml"/><Relationship Id="rId15" Type="http://schemas.openxmlformats.org/officeDocument/2006/relationships/image" Target="../media/image6.png"/><Relationship Id="rId14" Type="http://schemas.openxmlformats.org/officeDocument/2006/relationships/tags" Target="../tags/tag125.xml"/><Relationship Id="rId13" Type="http://schemas.openxmlformats.org/officeDocument/2006/relationships/image" Target="../media/image5.png"/><Relationship Id="rId12" Type="http://schemas.openxmlformats.org/officeDocument/2006/relationships/tags" Target="../tags/tag124.xml"/><Relationship Id="rId11" Type="http://schemas.openxmlformats.org/officeDocument/2006/relationships/image" Target="../media/image4.png"/><Relationship Id="rId10" Type="http://schemas.openxmlformats.org/officeDocument/2006/relationships/tags" Target="../tags/tag123.xml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chemeClr val="bg2"/>
              </a:gs>
              <a:gs pos="100000">
                <a:schemeClr val="bg2">
                  <a:lumMod val="70000"/>
                  <a:lumOff val="3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形 1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 cstate="print">
            <a:alphaModFix amt="31000"/>
            <a:duotone>
              <a:prstClr val="black"/>
              <a:schemeClr val="accent1">
                <a:tint val="45000"/>
                <a:satMod val="400000"/>
              </a:schemeClr>
            </a:duotone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78060" y="5829935"/>
            <a:ext cx="638175" cy="1028065"/>
          </a:xfrm>
          <a:custGeom>
            <a:avLst/>
            <a:gdLst>
              <a:gd name="connsiteX0" fmla="*/ 0 w 638175"/>
              <a:gd name="connsiteY0" fmla="*/ 0 h 4443576"/>
              <a:gd name="connsiteX1" fmla="*/ 638175 w 638175"/>
              <a:gd name="connsiteY1" fmla="*/ 0 h 4443576"/>
              <a:gd name="connsiteX2" fmla="*/ 638175 w 638175"/>
              <a:gd name="connsiteY2" fmla="*/ 4443577 h 4443576"/>
              <a:gd name="connsiteX3" fmla="*/ 0 w 638175"/>
              <a:gd name="connsiteY3" fmla="*/ 4443577 h 44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" h="1619">
                <a:moveTo>
                  <a:pt x="0" y="0"/>
                </a:moveTo>
                <a:lnTo>
                  <a:pt x="1005" y="0"/>
                </a:lnTo>
                <a:lnTo>
                  <a:pt x="1005" y="1619"/>
                </a:lnTo>
                <a:lnTo>
                  <a:pt x="0" y="161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图形 13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1960" y="5650230"/>
            <a:ext cx="4079240" cy="1207770"/>
          </a:xfrm>
          <a:custGeom>
            <a:avLst/>
            <a:gdLst>
              <a:gd name="connsiteX0" fmla="*/ 0 w 3363507"/>
              <a:gd name="connsiteY0" fmla="*/ 0 h 4351409"/>
              <a:gd name="connsiteX1" fmla="*/ 3363507 w 3363507"/>
              <a:gd name="connsiteY1" fmla="*/ 0 h 4351409"/>
              <a:gd name="connsiteX2" fmla="*/ 3363507 w 3363507"/>
              <a:gd name="connsiteY2" fmla="*/ 4351410 h 4351409"/>
              <a:gd name="connsiteX3" fmla="*/ 0 w 3363507"/>
              <a:gd name="connsiteY3" fmla="*/ 4351410 h 435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3507" h="4351409">
                <a:moveTo>
                  <a:pt x="0" y="0"/>
                </a:moveTo>
                <a:lnTo>
                  <a:pt x="3363507" y="0"/>
                </a:lnTo>
                <a:lnTo>
                  <a:pt x="3363507" y="4351410"/>
                </a:lnTo>
                <a:lnTo>
                  <a:pt x="0" y="4351410"/>
                </a:lnTo>
                <a:close/>
              </a:path>
            </a:pathLst>
          </a:custGeom>
        </p:spPr>
      </p:pic>
      <p:sp>
        <p:nvSpPr>
          <p:cNvPr id="9" name="矩形 13"/>
          <p:cNvSpPr/>
          <p:nvPr userDrawn="1">
            <p:custDataLst>
              <p:tags r:id="rId8"/>
            </p:custDataLst>
          </p:nvPr>
        </p:nvSpPr>
        <p:spPr>
          <a:xfrm rot="20869920">
            <a:off x="7488000" y="3271236"/>
            <a:ext cx="4528113" cy="2028619"/>
          </a:xfrm>
          <a:custGeom>
            <a:avLst/>
            <a:gdLst>
              <a:gd name="connsiteX0" fmla="*/ 0 w 3514725"/>
              <a:gd name="connsiteY0" fmla="*/ 0 h 503166"/>
              <a:gd name="connsiteX1" fmla="*/ 3514725 w 3514725"/>
              <a:gd name="connsiteY1" fmla="*/ 0 h 503166"/>
              <a:gd name="connsiteX2" fmla="*/ 3514725 w 3514725"/>
              <a:gd name="connsiteY2" fmla="*/ 503166 h 503166"/>
              <a:gd name="connsiteX3" fmla="*/ 0 w 3514725"/>
              <a:gd name="connsiteY3" fmla="*/ 503166 h 503166"/>
              <a:gd name="connsiteX4" fmla="*/ 0 w 3514725"/>
              <a:gd name="connsiteY4" fmla="*/ 0 h 503166"/>
              <a:gd name="connsiteX0-1" fmla="*/ 0 w 3514725"/>
              <a:gd name="connsiteY0-2" fmla="*/ 887151 h 1390317"/>
              <a:gd name="connsiteX1-3" fmla="*/ 3491247 w 3514725"/>
              <a:gd name="connsiteY1-4" fmla="*/ 0 h 1390317"/>
              <a:gd name="connsiteX2-5" fmla="*/ 3514725 w 3514725"/>
              <a:gd name="connsiteY2-6" fmla="*/ 1390317 h 1390317"/>
              <a:gd name="connsiteX3-7" fmla="*/ 0 w 3514725"/>
              <a:gd name="connsiteY3-8" fmla="*/ 1390317 h 1390317"/>
              <a:gd name="connsiteX4-9" fmla="*/ 0 w 3514725"/>
              <a:gd name="connsiteY4-10" fmla="*/ 887151 h 1390317"/>
              <a:gd name="connsiteX0-11" fmla="*/ 0 w 4146431"/>
              <a:gd name="connsiteY0-12" fmla="*/ 887151 h 1390317"/>
              <a:gd name="connsiteX1-13" fmla="*/ 3491247 w 4146431"/>
              <a:gd name="connsiteY1-14" fmla="*/ 0 h 1390317"/>
              <a:gd name="connsiteX2-15" fmla="*/ 4146431 w 4146431"/>
              <a:gd name="connsiteY2-16" fmla="*/ 1181952 h 1390317"/>
              <a:gd name="connsiteX3-17" fmla="*/ 0 w 4146431"/>
              <a:gd name="connsiteY3-18" fmla="*/ 1390317 h 1390317"/>
              <a:gd name="connsiteX4-19" fmla="*/ 0 w 4146431"/>
              <a:gd name="connsiteY4-20" fmla="*/ 887151 h 1390317"/>
              <a:gd name="connsiteX0-21" fmla="*/ 0 w 4146431"/>
              <a:gd name="connsiteY0-22" fmla="*/ 932514 h 1435680"/>
              <a:gd name="connsiteX1-23" fmla="*/ 3810345 w 4146431"/>
              <a:gd name="connsiteY1-24" fmla="*/ 0 h 1435680"/>
              <a:gd name="connsiteX2-25" fmla="*/ 4146431 w 4146431"/>
              <a:gd name="connsiteY2-26" fmla="*/ 1227315 h 1435680"/>
              <a:gd name="connsiteX3-27" fmla="*/ 0 w 4146431"/>
              <a:gd name="connsiteY3-28" fmla="*/ 1435680 h 1435680"/>
              <a:gd name="connsiteX4-29" fmla="*/ 0 w 4146431"/>
              <a:gd name="connsiteY4-30" fmla="*/ 932514 h 1435680"/>
              <a:gd name="connsiteX0-31" fmla="*/ 0 w 4146431"/>
              <a:gd name="connsiteY0-32" fmla="*/ 932514 h 1435680"/>
              <a:gd name="connsiteX1-33" fmla="*/ 3810345 w 4146431"/>
              <a:gd name="connsiteY1-34" fmla="*/ 0 h 1435680"/>
              <a:gd name="connsiteX2-35" fmla="*/ 4146431 w 4146431"/>
              <a:gd name="connsiteY2-36" fmla="*/ 1227315 h 1435680"/>
              <a:gd name="connsiteX3-37" fmla="*/ 0 w 4146431"/>
              <a:gd name="connsiteY3-38" fmla="*/ 1435680 h 1435680"/>
              <a:gd name="connsiteX4-39" fmla="*/ 0 w 4146431"/>
              <a:gd name="connsiteY4-40" fmla="*/ 932514 h 1435680"/>
              <a:gd name="connsiteX0-41" fmla="*/ 0 w 4146431"/>
              <a:gd name="connsiteY0-42" fmla="*/ 932514 h 1615418"/>
              <a:gd name="connsiteX1-43" fmla="*/ 3810345 w 4146431"/>
              <a:gd name="connsiteY1-44" fmla="*/ 0 h 1615418"/>
              <a:gd name="connsiteX2-45" fmla="*/ 4146431 w 4146431"/>
              <a:gd name="connsiteY2-46" fmla="*/ 1227315 h 1615418"/>
              <a:gd name="connsiteX3-47" fmla="*/ 0 w 4146431"/>
              <a:gd name="connsiteY3-48" fmla="*/ 1435680 h 1615418"/>
              <a:gd name="connsiteX4-49" fmla="*/ 0 w 4146431"/>
              <a:gd name="connsiteY4-50" fmla="*/ 932514 h 1615418"/>
              <a:gd name="connsiteX0-51" fmla="*/ 0 w 4146431"/>
              <a:gd name="connsiteY0-52" fmla="*/ 932514 h 1615418"/>
              <a:gd name="connsiteX1-53" fmla="*/ 3810345 w 4146431"/>
              <a:gd name="connsiteY1-54" fmla="*/ 0 h 1615418"/>
              <a:gd name="connsiteX2-55" fmla="*/ 4146431 w 4146431"/>
              <a:gd name="connsiteY2-56" fmla="*/ 1227315 h 1615418"/>
              <a:gd name="connsiteX3-57" fmla="*/ 0 w 4146431"/>
              <a:gd name="connsiteY3-58" fmla="*/ 1435680 h 1615418"/>
              <a:gd name="connsiteX4-59" fmla="*/ 0 w 4146431"/>
              <a:gd name="connsiteY4-60" fmla="*/ 932514 h 1615418"/>
              <a:gd name="connsiteX0-61" fmla="*/ 0 w 4146431"/>
              <a:gd name="connsiteY0-62" fmla="*/ 932514 h 1734875"/>
              <a:gd name="connsiteX1-63" fmla="*/ 3810345 w 4146431"/>
              <a:gd name="connsiteY1-64" fmla="*/ 0 h 1734875"/>
              <a:gd name="connsiteX2-65" fmla="*/ 4146431 w 4146431"/>
              <a:gd name="connsiteY2-66" fmla="*/ 1227315 h 1734875"/>
              <a:gd name="connsiteX3-67" fmla="*/ 0 w 4146431"/>
              <a:gd name="connsiteY3-68" fmla="*/ 1435680 h 1734875"/>
              <a:gd name="connsiteX4-69" fmla="*/ 0 w 4146431"/>
              <a:gd name="connsiteY4-70" fmla="*/ 932514 h 1734875"/>
              <a:gd name="connsiteX0-71" fmla="*/ 0 w 4146431"/>
              <a:gd name="connsiteY0-72" fmla="*/ 1057371 h 1859732"/>
              <a:gd name="connsiteX1-73" fmla="*/ 4018630 w 4146431"/>
              <a:gd name="connsiteY1-74" fmla="*/ 0 h 1859732"/>
              <a:gd name="connsiteX2-75" fmla="*/ 4146431 w 4146431"/>
              <a:gd name="connsiteY2-76" fmla="*/ 1352172 h 1859732"/>
              <a:gd name="connsiteX3-77" fmla="*/ 0 w 4146431"/>
              <a:gd name="connsiteY3-78" fmla="*/ 1560537 h 1859732"/>
              <a:gd name="connsiteX4-79" fmla="*/ 0 w 4146431"/>
              <a:gd name="connsiteY4-80" fmla="*/ 1057371 h 1859732"/>
              <a:gd name="connsiteX0-81" fmla="*/ 0 w 4146431"/>
              <a:gd name="connsiteY0-82" fmla="*/ 1057371 h 1859732"/>
              <a:gd name="connsiteX1-83" fmla="*/ 4018630 w 4146431"/>
              <a:gd name="connsiteY1-84" fmla="*/ 0 h 1859732"/>
              <a:gd name="connsiteX2-85" fmla="*/ 4146431 w 4146431"/>
              <a:gd name="connsiteY2-86" fmla="*/ 1352172 h 1859732"/>
              <a:gd name="connsiteX3-87" fmla="*/ 0 w 4146431"/>
              <a:gd name="connsiteY3-88" fmla="*/ 1560537 h 1859732"/>
              <a:gd name="connsiteX4-89" fmla="*/ 0 w 4146431"/>
              <a:gd name="connsiteY4-90" fmla="*/ 1057371 h 1859732"/>
              <a:gd name="connsiteX0-91" fmla="*/ 5055 w 4146431"/>
              <a:gd name="connsiteY0-92" fmla="*/ 1232931 h 1859732"/>
              <a:gd name="connsiteX1-93" fmla="*/ 4018630 w 4146431"/>
              <a:gd name="connsiteY1-94" fmla="*/ 0 h 1859732"/>
              <a:gd name="connsiteX2-95" fmla="*/ 4146431 w 4146431"/>
              <a:gd name="connsiteY2-96" fmla="*/ 1352172 h 1859732"/>
              <a:gd name="connsiteX3-97" fmla="*/ 0 w 4146431"/>
              <a:gd name="connsiteY3-98" fmla="*/ 1560537 h 1859732"/>
              <a:gd name="connsiteX4-99" fmla="*/ 5055 w 4146431"/>
              <a:gd name="connsiteY4-100" fmla="*/ 1232931 h 1859732"/>
              <a:gd name="connsiteX0-101" fmla="*/ 5055 w 4146431"/>
              <a:gd name="connsiteY0-102" fmla="*/ 1232931 h 1881711"/>
              <a:gd name="connsiteX1-103" fmla="*/ 4018630 w 4146431"/>
              <a:gd name="connsiteY1-104" fmla="*/ 0 h 1881711"/>
              <a:gd name="connsiteX2-105" fmla="*/ 4146431 w 4146431"/>
              <a:gd name="connsiteY2-106" fmla="*/ 1352172 h 1881711"/>
              <a:gd name="connsiteX3-107" fmla="*/ 0 w 4146431"/>
              <a:gd name="connsiteY3-108" fmla="*/ 1560537 h 1881711"/>
              <a:gd name="connsiteX4-109" fmla="*/ 5055 w 4146431"/>
              <a:gd name="connsiteY4-110" fmla="*/ 1232931 h 1881711"/>
              <a:gd name="connsiteX0-111" fmla="*/ 5055 w 4154325"/>
              <a:gd name="connsiteY0-112" fmla="*/ 1232931 h 1798176"/>
              <a:gd name="connsiteX1-113" fmla="*/ 4018630 w 4154325"/>
              <a:gd name="connsiteY1-114" fmla="*/ 0 h 1798176"/>
              <a:gd name="connsiteX2-115" fmla="*/ 4154325 w 4154325"/>
              <a:gd name="connsiteY2-116" fmla="*/ 1159702 h 1798176"/>
              <a:gd name="connsiteX3-117" fmla="*/ 0 w 4154325"/>
              <a:gd name="connsiteY3-118" fmla="*/ 1560537 h 1798176"/>
              <a:gd name="connsiteX4-119" fmla="*/ 5055 w 4154325"/>
              <a:gd name="connsiteY4-120" fmla="*/ 1232931 h 1798176"/>
              <a:gd name="connsiteX0-121" fmla="*/ 5055 w 4285643"/>
              <a:gd name="connsiteY0-122" fmla="*/ 1232931 h 1827196"/>
              <a:gd name="connsiteX1-123" fmla="*/ 4018630 w 4285643"/>
              <a:gd name="connsiteY1-124" fmla="*/ 0 h 1827196"/>
              <a:gd name="connsiteX2-125" fmla="*/ 4285643 w 4285643"/>
              <a:gd name="connsiteY2-126" fmla="*/ 1233437 h 1827196"/>
              <a:gd name="connsiteX3-127" fmla="*/ 0 w 4285643"/>
              <a:gd name="connsiteY3-128" fmla="*/ 1560537 h 1827196"/>
              <a:gd name="connsiteX4-129" fmla="*/ 5055 w 4285643"/>
              <a:gd name="connsiteY4-130" fmla="*/ 1232931 h 1827196"/>
              <a:gd name="connsiteX0-131" fmla="*/ 5055 w 4285643"/>
              <a:gd name="connsiteY0-132" fmla="*/ 1232931 h 1827196"/>
              <a:gd name="connsiteX1-133" fmla="*/ 4018630 w 4285643"/>
              <a:gd name="connsiteY1-134" fmla="*/ 0 h 1827196"/>
              <a:gd name="connsiteX2-135" fmla="*/ 4285643 w 4285643"/>
              <a:gd name="connsiteY2-136" fmla="*/ 1233437 h 1827196"/>
              <a:gd name="connsiteX3-137" fmla="*/ 0 w 4285643"/>
              <a:gd name="connsiteY3-138" fmla="*/ 1560537 h 1827196"/>
              <a:gd name="connsiteX4-139" fmla="*/ 5055 w 4285643"/>
              <a:gd name="connsiteY4-140" fmla="*/ 1232931 h 1827196"/>
              <a:gd name="connsiteX0-141" fmla="*/ 9381 w 4285643"/>
              <a:gd name="connsiteY0-142" fmla="*/ 1311357 h 1827196"/>
              <a:gd name="connsiteX1-143" fmla="*/ 4018630 w 4285643"/>
              <a:gd name="connsiteY1-144" fmla="*/ 0 h 1827196"/>
              <a:gd name="connsiteX2-145" fmla="*/ 4285643 w 4285643"/>
              <a:gd name="connsiteY2-146" fmla="*/ 1233437 h 1827196"/>
              <a:gd name="connsiteX3-147" fmla="*/ 0 w 4285643"/>
              <a:gd name="connsiteY3-148" fmla="*/ 1560537 h 1827196"/>
              <a:gd name="connsiteX4-149" fmla="*/ 9381 w 4285643"/>
              <a:gd name="connsiteY4-150" fmla="*/ 1311357 h 1827196"/>
              <a:gd name="connsiteX0-151" fmla="*/ 9381 w 4285643"/>
              <a:gd name="connsiteY0-152" fmla="*/ 1311357 h 1827196"/>
              <a:gd name="connsiteX1-153" fmla="*/ 4018630 w 4285643"/>
              <a:gd name="connsiteY1-154" fmla="*/ 0 h 1827196"/>
              <a:gd name="connsiteX2-155" fmla="*/ 4285643 w 4285643"/>
              <a:gd name="connsiteY2-156" fmla="*/ 1233437 h 1827196"/>
              <a:gd name="connsiteX3-157" fmla="*/ 0 w 4285643"/>
              <a:gd name="connsiteY3-158" fmla="*/ 1560537 h 1827196"/>
              <a:gd name="connsiteX4-159" fmla="*/ 9381 w 4285643"/>
              <a:gd name="connsiteY4-160" fmla="*/ 1311357 h 1827196"/>
              <a:gd name="connsiteX0-161" fmla="*/ 9381 w 4285643"/>
              <a:gd name="connsiteY0-162" fmla="*/ 1474332 h 1990171"/>
              <a:gd name="connsiteX1-163" fmla="*/ 4079051 w 4285643"/>
              <a:gd name="connsiteY1-164" fmla="*/ 0 h 1990171"/>
              <a:gd name="connsiteX2-165" fmla="*/ 4285643 w 4285643"/>
              <a:gd name="connsiteY2-166" fmla="*/ 1396412 h 1990171"/>
              <a:gd name="connsiteX3-167" fmla="*/ 0 w 4285643"/>
              <a:gd name="connsiteY3-168" fmla="*/ 1723512 h 1990171"/>
              <a:gd name="connsiteX4-169" fmla="*/ 9381 w 4285643"/>
              <a:gd name="connsiteY4-170" fmla="*/ 1474332 h 1990171"/>
              <a:gd name="connsiteX0-171" fmla="*/ 39970 w 4316232"/>
              <a:gd name="connsiteY0-172" fmla="*/ 1474332 h 1938971"/>
              <a:gd name="connsiteX1-173" fmla="*/ 4109640 w 4316232"/>
              <a:gd name="connsiteY1-174" fmla="*/ 0 h 1938971"/>
              <a:gd name="connsiteX2-175" fmla="*/ 4316232 w 4316232"/>
              <a:gd name="connsiteY2-176" fmla="*/ 1396412 h 1938971"/>
              <a:gd name="connsiteX3-177" fmla="*/ 0 w 4316232"/>
              <a:gd name="connsiteY3-178" fmla="*/ 1630339 h 1938971"/>
              <a:gd name="connsiteX4-179" fmla="*/ 39970 w 4316232"/>
              <a:gd name="connsiteY4-180" fmla="*/ 1474332 h 1938971"/>
              <a:gd name="connsiteX0-181" fmla="*/ 39970 w 4304351"/>
              <a:gd name="connsiteY0-182" fmla="*/ 1474332 h 1898508"/>
              <a:gd name="connsiteX1-183" fmla="*/ 4109640 w 4304351"/>
              <a:gd name="connsiteY1-184" fmla="*/ 0 h 1898508"/>
              <a:gd name="connsiteX2-185" fmla="*/ 4304351 w 4304351"/>
              <a:gd name="connsiteY2-186" fmla="*/ 1306835 h 1898508"/>
              <a:gd name="connsiteX3-187" fmla="*/ 0 w 4304351"/>
              <a:gd name="connsiteY3-188" fmla="*/ 1630339 h 1898508"/>
              <a:gd name="connsiteX4-189" fmla="*/ 39970 w 4304351"/>
              <a:gd name="connsiteY4-190" fmla="*/ 1474332 h 1898508"/>
              <a:gd name="connsiteX0-191" fmla="*/ 39970 w 4429805"/>
              <a:gd name="connsiteY0-192" fmla="*/ 1626183 h 2050359"/>
              <a:gd name="connsiteX1-193" fmla="*/ 4429805 w 4429805"/>
              <a:gd name="connsiteY1-194" fmla="*/ 0 h 2050359"/>
              <a:gd name="connsiteX2-195" fmla="*/ 4304351 w 4429805"/>
              <a:gd name="connsiteY2-196" fmla="*/ 1458686 h 2050359"/>
              <a:gd name="connsiteX3-197" fmla="*/ 0 w 4429805"/>
              <a:gd name="connsiteY3-198" fmla="*/ 1782190 h 2050359"/>
              <a:gd name="connsiteX4-199" fmla="*/ 39970 w 4429805"/>
              <a:gd name="connsiteY4-200" fmla="*/ 1626183 h 2050359"/>
              <a:gd name="connsiteX0-201" fmla="*/ 39970 w 4528113"/>
              <a:gd name="connsiteY0-202" fmla="*/ 1626183 h 2028619"/>
              <a:gd name="connsiteX1-203" fmla="*/ 4429805 w 4528113"/>
              <a:gd name="connsiteY1-204" fmla="*/ 0 h 2028619"/>
              <a:gd name="connsiteX2-205" fmla="*/ 4528113 w 4528113"/>
              <a:gd name="connsiteY2-206" fmla="*/ 1404699 h 2028619"/>
              <a:gd name="connsiteX3-207" fmla="*/ 0 w 4528113"/>
              <a:gd name="connsiteY3-208" fmla="*/ 1782190 h 2028619"/>
              <a:gd name="connsiteX4-209" fmla="*/ 39970 w 4528113"/>
              <a:gd name="connsiteY4-210" fmla="*/ 1626183 h 20286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528113" h="2028619">
                <a:moveTo>
                  <a:pt x="39970" y="1626183"/>
                </a:moveTo>
                <a:cubicBezTo>
                  <a:pt x="1701201" y="1904580"/>
                  <a:pt x="2530957" y="1412113"/>
                  <a:pt x="4429805" y="0"/>
                </a:cubicBezTo>
                <a:lnTo>
                  <a:pt x="4528113" y="1404699"/>
                </a:lnTo>
                <a:cubicBezTo>
                  <a:pt x="3078410" y="2178920"/>
                  <a:pt x="1648770" y="2142253"/>
                  <a:pt x="0" y="1782190"/>
                </a:cubicBezTo>
                <a:lnTo>
                  <a:pt x="39970" y="162618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2000">
                <a:schemeClr val="tx1">
                  <a:alpha val="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3"/>
          <p:cNvSpPr/>
          <p:nvPr userDrawn="1">
            <p:custDataLst>
              <p:tags r:id="rId9"/>
            </p:custDataLst>
          </p:nvPr>
        </p:nvSpPr>
        <p:spPr>
          <a:xfrm rot="575450" flipH="1">
            <a:off x="455223" y="3388567"/>
            <a:ext cx="4528113" cy="2028619"/>
          </a:xfrm>
          <a:custGeom>
            <a:avLst/>
            <a:gdLst>
              <a:gd name="connsiteX0" fmla="*/ 0 w 3514725"/>
              <a:gd name="connsiteY0" fmla="*/ 0 h 503166"/>
              <a:gd name="connsiteX1" fmla="*/ 3514725 w 3514725"/>
              <a:gd name="connsiteY1" fmla="*/ 0 h 503166"/>
              <a:gd name="connsiteX2" fmla="*/ 3514725 w 3514725"/>
              <a:gd name="connsiteY2" fmla="*/ 503166 h 503166"/>
              <a:gd name="connsiteX3" fmla="*/ 0 w 3514725"/>
              <a:gd name="connsiteY3" fmla="*/ 503166 h 503166"/>
              <a:gd name="connsiteX4" fmla="*/ 0 w 3514725"/>
              <a:gd name="connsiteY4" fmla="*/ 0 h 503166"/>
              <a:gd name="connsiteX0-1" fmla="*/ 0 w 3514725"/>
              <a:gd name="connsiteY0-2" fmla="*/ 887151 h 1390317"/>
              <a:gd name="connsiteX1-3" fmla="*/ 3491247 w 3514725"/>
              <a:gd name="connsiteY1-4" fmla="*/ 0 h 1390317"/>
              <a:gd name="connsiteX2-5" fmla="*/ 3514725 w 3514725"/>
              <a:gd name="connsiteY2-6" fmla="*/ 1390317 h 1390317"/>
              <a:gd name="connsiteX3-7" fmla="*/ 0 w 3514725"/>
              <a:gd name="connsiteY3-8" fmla="*/ 1390317 h 1390317"/>
              <a:gd name="connsiteX4-9" fmla="*/ 0 w 3514725"/>
              <a:gd name="connsiteY4-10" fmla="*/ 887151 h 1390317"/>
              <a:gd name="connsiteX0-11" fmla="*/ 0 w 4146431"/>
              <a:gd name="connsiteY0-12" fmla="*/ 887151 h 1390317"/>
              <a:gd name="connsiteX1-13" fmla="*/ 3491247 w 4146431"/>
              <a:gd name="connsiteY1-14" fmla="*/ 0 h 1390317"/>
              <a:gd name="connsiteX2-15" fmla="*/ 4146431 w 4146431"/>
              <a:gd name="connsiteY2-16" fmla="*/ 1181952 h 1390317"/>
              <a:gd name="connsiteX3-17" fmla="*/ 0 w 4146431"/>
              <a:gd name="connsiteY3-18" fmla="*/ 1390317 h 1390317"/>
              <a:gd name="connsiteX4-19" fmla="*/ 0 w 4146431"/>
              <a:gd name="connsiteY4-20" fmla="*/ 887151 h 1390317"/>
              <a:gd name="connsiteX0-21" fmla="*/ 0 w 4146431"/>
              <a:gd name="connsiteY0-22" fmla="*/ 932514 h 1435680"/>
              <a:gd name="connsiteX1-23" fmla="*/ 3810345 w 4146431"/>
              <a:gd name="connsiteY1-24" fmla="*/ 0 h 1435680"/>
              <a:gd name="connsiteX2-25" fmla="*/ 4146431 w 4146431"/>
              <a:gd name="connsiteY2-26" fmla="*/ 1227315 h 1435680"/>
              <a:gd name="connsiteX3-27" fmla="*/ 0 w 4146431"/>
              <a:gd name="connsiteY3-28" fmla="*/ 1435680 h 1435680"/>
              <a:gd name="connsiteX4-29" fmla="*/ 0 w 4146431"/>
              <a:gd name="connsiteY4-30" fmla="*/ 932514 h 1435680"/>
              <a:gd name="connsiteX0-31" fmla="*/ 0 w 4146431"/>
              <a:gd name="connsiteY0-32" fmla="*/ 932514 h 1435680"/>
              <a:gd name="connsiteX1-33" fmla="*/ 3810345 w 4146431"/>
              <a:gd name="connsiteY1-34" fmla="*/ 0 h 1435680"/>
              <a:gd name="connsiteX2-35" fmla="*/ 4146431 w 4146431"/>
              <a:gd name="connsiteY2-36" fmla="*/ 1227315 h 1435680"/>
              <a:gd name="connsiteX3-37" fmla="*/ 0 w 4146431"/>
              <a:gd name="connsiteY3-38" fmla="*/ 1435680 h 1435680"/>
              <a:gd name="connsiteX4-39" fmla="*/ 0 w 4146431"/>
              <a:gd name="connsiteY4-40" fmla="*/ 932514 h 1435680"/>
              <a:gd name="connsiteX0-41" fmla="*/ 0 w 4146431"/>
              <a:gd name="connsiteY0-42" fmla="*/ 932514 h 1615418"/>
              <a:gd name="connsiteX1-43" fmla="*/ 3810345 w 4146431"/>
              <a:gd name="connsiteY1-44" fmla="*/ 0 h 1615418"/>
              <a:gd name="connsiteX2-45" fmla="*/ 4146431 w 4146431"/>
              <a:gd name="connsiteY2-46" fmla="*/ 1227315 h 1615418"/>
              <a:gd name="connsiteX3-47" fmla="*/ 0 w 4146431"/>
              <a:gd name="connsiteY3-48" fmla="*/ 1435680 h 1615418"/>
              <a:gd name="connsiteX4-49" fmla="*/ 0 w 4146431"/>
              <a:gd name="connsiteY4-50" fmla="*/ 932514 h 1615418"/>
              <a:gd name="connsiteX0-51" fmla="*/ 0 w 4146431"/>
              <a:gd name="connsiteY0-52" fmla="*/ 932514 h 1615418"/>
              <a:gd name="connsiteX1-53" fmla="*/ 3810345 w 4146431"/>
              <a:gd name="connsiteY1-54" fmla="*/ 0 h 1615418"/>
              <a:gd name="connsiteX2-55" fmla="*/ 4146431 w 4146431"/>
              <a:gd name="connsiteY2-56" fmla="*/ 1227315 h 1615418"/>
              <a:gd name="connsiteX3-57" fmla="*/ 0 w 4146431"/>
              <a:gd name="connsiteY3-58" fmla="*/ 1435680 h 1615418"/>
              <a:gd name="connsiteX4-59" fmla="*/ 0 w 4146431"/>
              <a:gd name="connsiteY4-60" fmla="*/ 932514 h 1615418"/>
              <a:gd name="connsiteX0-61" fmla="*/ 0 w 4146431"/>
              <a:gd name="connsiteY0-62" fmla="*/ 932514 h 1734875"/>
              <a:gd name="connsiteX1-63" fmla="*/ 3810345 w 4146431"/>
              <a:gd name="connsiteY1-64" fmla="*/ 0 h 1734875"/>
              <a:gd name="connsiteX2-65" fmla="*/ 4146431 w 4146431"/>
              <a:gd name="connsiteY2-66" fmla="*/ 1227315 h 1734875"/>
              <a:gd name="connsiteX3-67" fmla="*/ 0 w 4146431"/>
              <a:gd name="connsiteY3-68" fmla="*/ 1435680 h 1734875"/>
              <a:gd name="connsiteX4-69" fmla="*/ 0 w 4146431"/>
              <a:gd name="connsiteY4-70" fmla="*/ 932514 h 1734875"/>
              <a:gd name="connsiteX0-71" fmla="*/ 0 w 4146431"/>
              <a:gd name="connsiteY0-72" fmla="*/ 1057371 h 1859732"/>
              <a:gd name="connsiteX1-73" fmla="*/ 4018630 w 4146431"/>
              <a:gd name="connsiteY1-74" fmla="*/ 0 h 1859732"/>
              <a:gd name="connsiteX2-75" fmla="*/ 4146431 w 4146431"/>
              <a:gd name="connsiteY2-76" fmla="*/ 1352172 h 1859732"/>
              <a:gd name="connsiteX3-77" fmla="*/ 0 w 4146431"/>
              <a:gd name="connsiteY3-78" fmla="*/ 1560537 h 1859732"/>
              <a:gd name="connsiteX4-79" fmla="*/ 0 w 4146431"/>
              <a:gd name="connsiteY4-80" fmla="*/ 1057371 h 1859732"/>
              <a:gd name="connsiteX0-81" fmla="*/ 0 w 4146431"/>
              <a:gd name="connsiteY0-82" fmla="*/ 1057371 h 1859732"/>
              <a:gd name="connsiteX1-83" fmla="*/ 4018630 w 4146431"/>
              <a:gd name="connsiteY1-84" fmla="*/ 0 h 1859732"/>
              <a:gd name="connsiteX2-85" fmla="*/ 4146431 w 4146431"/>
              <a:gd name="connsiteY2-86" fmla="*/ 1352172 h 1859732"/>
              <a:gd name="connsiteX3-87" fmla="*/ 0 w 4146431"/>
              <a:gd name="connsiteY3-88" fmla="*/ 1560537 h 1859732"/>
              <a:gd name="connsiteX4-89" fmla="*/ 0 w 4146431"/>
              <a:gd name="connsiteY4-90" fmla="*/ 1057371 h 1859732"/>
              <a:gd name="connsiteX0-91" fmla="*/ 5055 w 4146431"/>
              <a:gd name="connsiteY0-92" fmla="*/ 1232931 h 1859732"/>
              <a:gd name="connsiteX1-93" fmla="*/ 4018630 w 4146431"/>
              <a:gd name="connsiteY1-94" fmla="*/ 0 h 1859732"/>
              <a:gd name="connsiteX2-95" fmla="*/ 4146431 w 4146431"/>
              <a:gd name="connsiteY2-96" fmla="*/ 1352172 h 1859732"/>
              <a:gd name="connsiteX3-97" fmla="*/ 0 w 4146431"/>
              <a:gd name="connsiteY3-98" fmla="*/ 1560537 h 1859732"/>
              <a:gd name="connsiteX4-99" fmla="*/ 5055 w 4146431"/>
              <a:gd name="connsiteY4-100" fmla="*/ 1232931 h 1859732"/>
              <a:gd name="connsiteX0-101" fmla="*/ 5055 w 4146431"/>
              <a:gd name="connsiteY0-102" fmla="*/ 1232931 h 1881711"/>
              <a:gd name="connsiteX1-103" fmla="*/ 4018630 w 4146431"/>
              <a:gd name="connsiteY1-104" fmla="*/ 0 h 1881711"/>
              <a:gd name="connsiteX2-105" fmla="*/ 4146431 w 4146431"/>
              <a:gd name="connsiteY2-106" fmla="*/ 1352172 h 1881711"/>
              <a:gd name="connsiteX3-107" fmla="*/ 0 w 4146431"/>
              <a:gd name="connsiteY3-108" fmla="*/ 1560537 h 1881711"/>
              <a:gd name="connsiteX4-109" fmla="*/ 5055 w 4146431"/>
              <a:gd name="connsiteY4-110" fmla="*/ 1232931 h 1881711"/>
              <a:gd name="connsiteX0-111" fmla="*/ 5055 w 4154325"/>
              <a:gd name="connsiteY0-112" fmla="*/ 1232931 h 1798176"/>
              <a:gd name="connsiteX1-113" fmla="*/ 4018630 w 4154325"/>
              <a:gd name="connsiteY1-114" fmla="*/ 0 h 1798176"/>
              <a:gd name="connsiteX2-115" fmla="*/ 4154325 w 4154325"/>
              <a:gd name="connsiteY2-116" fmla="*/ 1159702 h 1798176"/>
              <a:gd name="connsiteX3-117" fmla="*/ 0 w 4154325"/>
              <a:gd name="connsiteY3-118" fmla="*/ 1560537 h 1798176"/>
              <a:gd name="connsiteX4-119" fmla="*/ 5055 w 4154325"/>
              <a:gd name="connsiteY4-120" fmla="*/ 1232931 h 1798176"/>
              <a:gd name="connsiteX0-121" fmla="*/ 5055 w 4285643"/>
              <a:gd name="connsiteY0-122" fmla="*/ 1232931 h 1827196"/>
              <a:gd name="connsiteX1-123" fmla="*/ 4018630 w 4285643"/>
              <a:gd name="connsiteY1-124" fmla="*/ 0 h 1827196"/>
              <a:gd name="connsiteX2-125" fmla="*/ 4285643 w 4285643"/>
              <a:gd name="connsiteY2-126" fmla="*/ 1233437 h 1827196"/>
              <a:gd name="connsiteX3-127" fmla="*/ 0 w 4285643"/>
              <a:gd name="connsiteY3-128" fmla="*/ 1560537 h 1827196"/>
              <a:gd name="connsiteX4-129" fmla="*/ 5055 w 4285643"/>
              <a:gd name="connsiteY4-130" fmla="*/ 1232931 h 1827196"/>
              <a:gd name="connsiteX0-131" fmla="*/ 5055 w 4285643"/>
              <a:gd name="connsiteY0-132" fmla="*/ 1232931 h 1827196"/>
              <a:gd name="connsiteX1-133" fmla="*/ 4018630 w 4285643"/>
              <a:gd name="connsiteY1-134" fmla="*/ 0 h 1827196"/>
              <a:gd name="connsiteX2-135" fmla="*/ 4285643 w 4285643"/>
              <a:gd name="connsiteY2-136" fmla="*/ 1233437 h 1827196"/>
              <a:gd name="connsiteX3-137" fmla="*/ 0 w 4285643"/>
              <a:gd name="connsiteY3-138" fmla="*/ 1560537 h 1827196"/>
              <a:gd name="connsiteX4-139" fmla="*/ 5055 w 4285643"/>
              <a:gd name="connsiteY4-140" fmla="*/ 1232931 h 1827196"/>
              <a:gd name="connsiteX0-141" fmla="*/ 9381 w 4285643"/>
              <a:gd name="connsiteY0-142" fmla="*/ 1311357 h 1827196"/>
              <a:gd name="connsiteX1-143" fmla="*/ 4018630 w 4285643"/>
              <a:gd name="connsiteY1-144" fmla="*/ 0 h 1827196"/>
              <a:gd name="connsiteX2-145" fmla="*/ 4285643 w 4285643"/>
              <a:gd name="connsiteY2-146" fmla="*/ 1233437 h 1827196"/>
              <a:gd name="connsiteX3-147" fmla="*/ 0 w 4285643"/>
              <a:gd name="connsiteY3-148" fmla="*/ 1560537 h 1827196"/>
              <a:gd name="connsiteX4-149" fmla="*/ 9381 w 4285643"/>
              <a:gd name="connsiteY4-150" fmla="*/ 1311357 h 1827196"/>
              <a:gd name="connsiteX0-151" fmla="*/ 9381 w 4285643"/>
              <a:gd name="connsiteY0-152" fmla="*/ 1311357 h 1827196"/>
              <a:gd name="connsiteX1-153" fmla="*/ 4018630 w 4285643"/>
              <a:gd name="connsiteY1-154" fmla="*/ 0 h 1827196"/>
              <a:gd name="connsiteX2-155" fmla="*/ 4285643 w 4285643"/>
              <a:gd name="connsiteY2-156" fmla="*/ 1233437 h 1827196"/>
              <a:gd name="connsiteX3-157" fmla="*/ 0 w 4285643"/>
              <a:gd name="connsiteY3-158" fmla="*/ 1560537 h 1827196"/>
              <a:gd name="connsiteX4-159" fmla="*/ 9381 w 4285643"/>
              <a:gd name="connsiteY4-160" fmla="*/ 1311357 h 1827196"/>
              <a:gd name="connsiteX0-161" fmla="*/ 9381 w 4285643"/>
              <a:gd name="connsiteY0-162" fmla="*/ 1474332 h 1990171"/>
              <a:gd name="connsiteX1-163" fmla="*/ 4079051 w 4285643"/>
              <a:gd name="connsiteY1-164" fmla="*/ 0 h 1990171"/>
              <a:gd name="connsiteX2-165" fmla="*/ 4285643 w 4285643"/>
              <a:gd name="connsiteY2-166" fmla="*/ 1396412 h 1990171"/>
              <a:gd name="connsiteX3-167" fmla="*/ 0 w 4285643"/>
              <a:gd name="connsiteY3-168" fmla="*/ 1723512 h 1990171"/>
              <a:gd name="connsiteX4-169" fmla="*/ 9381 w 4285643"/>
              <a:gd name="connsiteY4-170" fmla="*/ 1474332 h 1990171"/>
              <a:gd name="connsiteX0-171" fmla="*/ 39970 w 4316232"/>
              <a:gd name="connsiteY0-172" fmla="*/ 1474332 h 1938971"/>
              <a:gd name="connsiteX1-173" fmla="*/ 4109640 w 4316232"/>
              <a:gd name="connsiteY1-174" fmla="*/ 0 h 1938971"/>
              <a:gd name="connsiteX2-175" fmla="*/ 4316232 w 4316232"/>
              <a:gd name="connsiteY2-176" fmla="*/ 1396412 h 1938971"/>
              <a:gd name="connsiteX3-177" fmla="*/ 0 w 4316232"/>
              <a:gd name="connsiteY3-178" fmla="*/ 1630339 h 1938971"/>
              <a:gd name="connsiteX4-179" fmla="*/ 39970 w 4316232"/>
              <a:gd name="connsiteY4-180" fmla="*/ 1474332 h 1938971"/>
              <a:gd name="connsiteX0-181" fmla="*/ 39970 w 4304351"/>
              <a:gd name="connsiteY0-182" fmla="*/ 1474332 h 1898508"/>
              <a:gd name="connsiteX1-183" fmla="*/ 4109640 w 4304351"/>
              <a:gd name="connsiteY1-184" fmla="*/ 0 h 1898508"/>
              <a:gd name="connsiteX2-185" fmla="*/ 4304351 w 4304351"/>
              <a:gd name="connsiteY2-186" fmla="*/ 1306835 h 1898508"/>
              <a:gd name="connsiteX3-187" fmla="*/ 0 w 4304351"/>
              <a:gd name="connsiteY3-188" fmla="*/ 1630339 h 1898508"/>
              <a:gd name="connsiteX4-189" fmla="*/ 39970 w 4304351"/>
              <a:gd name="connsiteY4-190" fmla="*/ 1474332 h 1898508"/>
              <a:gd name="connsiteX0-191" fmla="*/ 39970 w 4429805"/>
              <a:gd name="connsiteY0-192" fmla="*/ 1626183 h 2050359"/>
              <a:gd name="connsiteX1-193" fmla="*/ 4429805 w 4429805"/>
              <a:gd name="connsiteY1-194" fmla="*/ 0 h 2050359"/>
              <a:gd name="connsiteX2-195" fmla="*/ 4304351 w 4429805"/>
              <a:gd name="connsiteY2-196" fmla="*/ 1458686 h 2050359"/>
              <a:gd name="connsiteX3-197" fmla="*/ 0 w 4429805"/>
              <a:gd name="connsiteY3-198" fmla="*/ 1782190 h 2050359"/>
              <a:gd name="connsiteX4-199" fmla="*/ 39970 w 4429805"/>
              <a:gd name="connsiteY4-200" fmla="*/ 1626183 h 2050359"/>
              <a:gd name="connsiteX0-201" fmla="*/ 39970 w 4528113"/>
              <a:gd name="connsiteY0-202" fmla="*/ 1626183 h 2028619"/>
              <a:gd name="connsiteX1-203" fmla="*/ 4429805 w 4528113"/>
              <a:gd name="connsiteY1-204" fmla="*/ 0 h 2028619"/>
              <a:gd name="connsiteX2-205" fmla="*/ 4528113 w 4528113"/>
              <a:gd name="connsiteY2-206" fmla="*/ 1404699 h 2028619"/>
              <a:gd name="connsiteX3-207" fmla="*/ 0 w 4528113"/>
              <a:gd name="connsiteY3-208" fmla="*/ 1782190 h 2028619"/>
              <a:gd name="connsiteX4-209" fmla="*/ 39970 w 4528113"/>
              <a:gd name="connsiteY4-210" fmla="*/ 1626183 h 20286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528113" h="2028619">
                <a:moveTo>
                  <a:pt x="39970" y="1626183"/>
                </a:moveTo>
                <a:cubicBezTo>
                  <a:pt x="1701201" y="1904580"/>
                  <a:pt x="2530957" y="1412113"/>
                  <a:pt x="4429805" y="0"/>
                </a:cubicBezTo>
                <a:lnTo>
                  <a:pt x="4528113" y="1404699"/>
                </a:lnTo>
                <a:cubicBezTo>
                  <a:pt x="3078410" y="2178920"/>
                  <a:pt x="1648770" y="2142253"/>
                  <a:pt x="0" y="1782190"/>
                </a:cubicBezTo>
                <a:lnTo>
                  <a:pt x="39970" y="162618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2000">
                <a:schemeClr val="tx1">
                  <a:alpha val="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形 122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1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9950" y="5694680"/>
            <a:ext cx="638175" cy="1163320"/>
          </a:xfrm>
          <a:custGeom>
            <a:avLst/>
            <a:gdLst>
              <a:gd name="connsiteX0" fmla="*/ 0 w 638175"/>
              <a:gd name="connsiteY0" fmla="*/ 0 h 4443576"/>
              <a:gd name="connsiteX1" fmla="*/ 638175 w 638175"/>
              <a:gd name="connsiteY1" fmla="*/ 0 h 4443576"/>
              <a:gd name="connsiteX2" fmla="*/ 638175 w 638175"/>
              <a:gd name="connsiteY2" fmla="*/ 4443577 h 4443576"/>
              <a:gd name="connsiteX3" fmla="*/ 0 w 638175"/>
              <a:gd name="connsiteY3" fmla="*/ 4443577 h 44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" h="1832">
                <a:moveTo>
                  <a:pt x="0" y="0"/>
                </a:moveTo>
                <a:lnTo>
                  <a:pt x="1005" y="0"/>
                </a:lnTo>
                <a:lnTo>
                  <a:pt x="1005" y="1832"/>
                </a:lnTo>
                <a:lnTo>
                  <a:pt x="0" y="18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图形 122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 rotWithShape="1">
          <a:blip r:embed="rId13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6300" y="5351780"/>
            <a:ext cx="638175" cy="1506220"/>
          </a:xfrm>
          <a:custGeom>
            <a:avLst/>
            <a:gdLst>
              <a:gd name="connsiteX0" fmla="*/ 0 w 638175"/>
              <a:gd name="connsiteY0" fmla="*/ 0 h 4443576"/>
              <a:gd name="connsiteX1" fmla="*/ 638175 w 638175"/>
              <a:gd name="connsiteY1" fmla="*/ 0 h 4443576"/>
              <a:gd name="connsiteX2" fmla="*/ 638175 w 638175"/>
              <a:gd name="connsiteY2" fmla="*/ 4443577 h 4443576"/>
              <a:gd name="connsiteX3" fmla="*/ 0 w 638175"/>
              <a:gd name="connsiteY3" fmla="*/ 4443577 h 44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175" h="4443576">
                <a:moveTo>
                  <a:pt x="0" y="0"/>
                </a:moveTo>
                <a:lnTo>
                  <a:pt x="638175" y="0"/>
                </a:lnTo>
                <a:lnTo>
                  <a:pt x="638175" y="4443577"/>
                </a:lnTo>
                <a:lnTo>
                  <a:pt x="0" y="4443577"/>
                </a:lnTo>
                <a:close/>
              </a:path>
            </a:pathLst>
          </a:custGeom>
        </p:spPr>
      </p:pic>
      <p:pic>
        <p:nvPicPr>
          <p:cNvPr id="15" name="图形 122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3390" y="3728720"/>
            <a:ext cx="638175" cy="3129280"/>
          </a:xfrm>
          <a:custGeom>
            <a:avLst/>
            <a:gdLst>
              <a:gd name="connsiteX0" fmla="*/ 0 w 638175"/>
              <a:gd name="connsiteY0" fmla="*/ 0 h 4443576"/>
              <a:gd name="connsiteX1" fmla="*/ 638175 w 638175"/>
              <a:gd name="connsiteY1" fmla="*/ 0 h 4443576"/>
              <a:gd name="connsiteX2" fmla="*/ 638175 w 638175"/>
              <a:gd name="connsiteY2" fmla="*/ 4443577 h 4443576"/>
              <a:gd name="connsiteX3" fmla="*/ 0 w 638175"/>
              <a:gd name="connsiteY3" fmla="*/ 4443577 h 44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175" h="4443576">
                <a:moveTo>
                  <a:pt x="0" y="0"/>
                </a:moveTo>
                <a:lnTo>
                  <a:pt x="638175" y="0"/>
                </a:lnTo>
                <a:lnTo>
                  <a:pt x="638175" y="4443577"/>
                </a:lnTo>
                <a:lnTo>
                  <a:pt x="0" y="4443577"/>
                </a:lnTo>
                <a:close/>
              </a:path>
            </a:pathLst>
          </a:custGeom>
        </p:spPr>
      </p:pic>
      <p:pic>
        <p:nvPicPr>
          <p:cNvPr id="16" name="图形 122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33765" y="3749040"/>
            <a:ext cx="638175" cy="3108960"/>
          </a:xfrm>
          <a:custGeom>
            <a:avLst/>
            <a:gdLst>
              <a:gd name="connsiteX0" fmla="*/ 0 w 638175"/>
              <a:gd name="connsiteY0" fmla="*/ 0 h 4443576"/>
              <a:gd name="connsiteX1" fmla="*/ 638175 w 638175"/>
              <a:gd name="connsiteY1" fmla="*/ 0 h 4443576"/>
              <a:gd name="connsiteX2" fmla="*/ 638175 w 638175"/>
              <a:gd name="connsiteY2" fmla="*/ 4443577 h 4443576"/>
              <a:gd name="connsiteX3" fmla="*/ 0 w 638175"/>
              <a:gd name="connsiteY3" fmla="*/ 4443577 h 44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175" h="4443576">
                <a:moveTo>
                  <a:pt x="0" y="0"/>
                </a:moveTo>
                <a:lnTo>
                  <a:pt x="638175" y="0"/>
                </a:lnTo>
                <a:lnTo>
                  <a:pt x="638175" y="4443577"/>
                </a:lnTo>
                <a:lnTo>
                  <a:pt x="0" y="4443577"/>
                </a:lnTo>
                <a:close/>
              </a:path>
            </a:pathLst>
          </a:custGeom>
        </p:spPr>
      </p:pic>
      <p:pic>
        <p:nvPicPr>
          <p:cNvPr id="19" name="图形 122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 rotWithShape="1">
          <a:blip r:embed="rId19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9560" y="5231765"/>
            <a:ext cx="638175" cy="1626235"/>
          </a:xfrm>
          <a:custGeom>
            <a:avLst/>
            <a:gdLst>
              <a:gd name="connsiteX0" fmla="*/ 0 w 638175"/>
              <a:gd name="connsiteY0" fmla="*/ 0 h 4443576"/>
              <a:gd name="connsiteX1" fmla="*/ 638175 w 638175"/>
              <a:gd name="connsiteY1" fmla="*/ 0 h 4443576"/>
              <a:gd name="connsiteX2" fmla="*/ 638175 w 638175"/>
              <a:gd name="connsiteY2" fmla="*/ 4443577 h 4443576"/>
              <a:gd name="connsiteX3" fmla="*/ 0 w 638175"/>
              <a:gd name="connsiteY3" fmla="*/ 4443577 h 44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175" h="4443576">
                <a:moveTo>
                  <a:pt x="0" y="0"/>
                </a:moveTo>
                <a:lnTo>
                  <a:pt x="638175" y="0"/>
                </a:lnTo>
                <a:lnTo>
                  <a:pt x="638175" y="4443577"/>
                </a:lnTo>
                <a:lnTo>
                  <a:pt x="0" y="4443577"/>
                </a:lnTo>
                <a:close/>
              </a:path>
            </a:pathLst>
          </a:custGeom>
        </p:spPr>
      </p:pic>
      <p:pic>
        <p:nvPicPr>
          <p:cNvPr id="21" name="图形 122"/>
          <p:cNvPicPr>
            <a:picLocks noChangeAspect="1"/>
          </p:cNvPicPr>
          <p:nvPr userDrawn="1">
            <p:custDataLst>
              <p:tags r:id="rId20"/>
            </p:custDataLst>
          </p:nvPr>
        </p:nvPicPr>
        <p:blipFill rotWithShape="1">
          <a:blip r:embed="rId21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58940" y="5351780"/>
            <a:ext cx="638175" cy="1506220"/>
          </a:xfrm>
          <a:custGeom>
            <a:avLst/>
            <a:gdLst>
              <a:gd name="connsiteX0" fmla="*/ 0 w 638175"/>
              <a:gd name="connsiteY0" fmla="*/ 0 h 4443576"/>
              <a:gd name="connsiteX1" fmla="*/ 638175 w 638175"/>
              <a:gd name="connsiteY1" fmla="*/ 0 h 4443576"/>
              <a:gd name="connsiteX2" fmla="*/ 638175 w 638175"/>
              <a:gd name="connsiteY2" fmla="*/ 4443577 h 4443576"/>
              <a:gd name="connsiteX3" fmla="*/ 0 w 638175"/>
              <a:gd name="connsiteY3" fmla="*/ 4443577 h 44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175" h="4443576">
                <a:moveTo>
                  <a:pt x="0" y="0"/>
                </a:moveTo>
                <a:lnTo>
                  <a:pt x="638175" y="0"/>
                </a:lnTo>
                <a:lnTo>
                  <a:pt x="638175" y="4443577"/>
                </a:lnTo>
                <a:lnTo>
                  <a:pt x="0" y="4443577"/>
                </a:lnTo>
                <a:close/>
              </a:path>
            </a:pathLst>
          </a:custGeom>
        </p:spPr>
      </p:pic>
      <p:pic>
        <p:nvPicPr>
          <p:cNvPr id="22" name="图形 122"/>
          <p:cNvPicPr>
            <a:picLocks noChangeAspect="1"/>
          </p:cNvPicPr>
          <p:nvPr userDrawn="1">
            <p:custDataLst>
              <p:tags r:id="rId22"/>
            </p:custDataLst>
          </p:nvPr>
        </p:nvPicPr>
        <p:blipFill rotWithShape="1">
          <a:blip r:embed="rId23" cstate="print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lum bright="30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4700" y="5228590"/>
            <a:ext cx="638175" cy="1629410"/>
          </a:xfrm>
          <a:custGeom>
            <a:avLst/>
            <a:gdLst>
              <a:gd name="connsiteX0" fmla="*/ 0 w 638175"/>
              <a:gd name="connsiteY0" fmla="*/ 0 h 4443576"/>
              <a:gd name="connsiteX1" fmla="*/ 638175 w 638175"/>
              <a:gd name="connsiteY1" fmla="*/ 0 h 4443576"/>
              <a:gd name="connsiteX2" fmla="*/ 638175 w 638175"/>
              <a:gd name="connsiteY2" fmla="*/ 4443577 h 4443576"/>
              <a:gd name="connsiteX3" fmla="*/ 0 w 638175"/>
              <a:gd name="connsiteY3" fmla="*/ 4443577 h 44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175" h="4443576">
                <a:moveTo>
                  <a:pt x="0" y="0"/>
                </a:moveTo>
                <a:lnTo>
                  <a:pt x="638175" y="0"/>
                </a:lnTo>
                <a:lnTo>
                  <a:pt x="638175" y="4443577"/>
                </a:lnTo>
                <a:lnTo>
                  <a:pt x="0" y="4443577"/>
                </a:lnTo>
                <a:close/>
              </a:path>
            </a:pathLst>
          </a:custGeom>
        </p:spPr>
      </p:pic>
      <p:pic>
        <p:nvPicPr>
          <p:cNvPr id="23" name="图形 122"/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 rotWithShape="1">
          <a:blip r:embed="rId26" cstate="print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lum bright="30000"/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9510" y="5296535"/>
            <a:ext cx="638175" cy="1561465"/>
          </a:xfrm>
          <a:custGeom>
            <a:avLst/>
            <a:gdLst>
              <a:gd name="connsiteX0" fmla="*/ 0 w 638175"/>
              <a:gd name="connsiteY0" fmla="*/ 0 h 4443576"/>
              <a:gd name="connsiteX1" fmla="*/ 638175 w 638175"/>
              <a:gd name="connsiteY1" fmla="*/ 0 h 4443576"/>
              <a:gd name="connsiteX2" fmla="*/ 638175 w 638175"/>
              <a:gd name="connsiteY2" fmla="*/ 4443577 h 4443576"/>
              <a:gd name="connsiteX3" fmla="*/ 0 w 638175"/>
              <a:gd name="connsiteY3" fmla="*/ 4443577 h 44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175" h="4443576">
                <a:moveTo>
                  <a:pt x="0" y="0"/>
                </a:moveTo>
                <a:lnTo>
                  <a:pt x="638175" y="0"/>
                </a:lnTo>
                <a:lnTo>
                  <a:pt x="638175" y="4443577"/>
                </a:lnTo>
                <a:lnTo>
                  <a:pt x="0" y="4443577"/>
                </a:lnTo>
                <a:close/>
              </a:path>
            </a:pathLst>
          </a:custGeom>
        </p:spPr>
      </p:pic>
      <p:pic>
        <p:nvPicPr>
          <p:cNvPr id="25" name="图形 24"/>
          <p:cNvPicPr>
            <a:picLocks noChangeAspect="1"/>
          </p:cNvPicPr>
          <p:nvPr userDrawn="1">
            <p:custDataLst>
              <p:tags r:id="rId28"/>
            </p:custDataLst>
          </p:nvPr>
        </p:nvPicPr>
        <p:blipFill>
          <a:blip r:embed="rId29">
            <a:alphaModFix amt="25000"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741295" y="3966210"/>
            <a:ext cx="2628265" cy="2070100"/>
          </a:xfrm>
          <a:prstGeom prst="rect">
            <a:avLst/>
          </a:prstGeom>
        </p:spPr>
      </p:pic>
      <p:pic>
        <p:nvPicPr>
          <p:cNvPr id="26" name="图形 25"/>
          <p:cNvPicPr>
            <a:picLocks noChangeAspect="1"/>
          </p:cNvPicPr>
          <p:nvPr userDrawn="1">
            <p:custDataLst>
              <p:tags r:id="rId31"/>
            </p:custDataLst>
          </p:nvPr>
        </p:nvPicPr>
        <p:blipFill>
          <a:blip r:embed="rId29">
            <a:alphaModFix amt="25000"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flipH="1">
            <a:off x="6822440" y="3966210"/>
            <a:ext cx="2628265" cy="2070100"/>
          </a:xfrm>
          <a:prstGeom prst="rect">
            <a:avLst/>
          </a:prstGeom>
        </p:spPr>
      </p:pic>
      <p:pic>
        <p:nvPicPr>
          <p:cNvPr id="27" name="图形 7"/>
          <p:cNvPicPr>
            <a:picLocks noChangeAspect="1"/>
          </p:cNvPicPr>
          <p:nvPr userDrawn="1">
            <p:custDataLst>
              <p:tags r:id="rId32"/>
            </p:custDataLst>
          </p:nvPr>
        </p:nvPicPr>
        <p:blipFill>
          <a:blip r:embed="rId3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949190"/>
            <a:ext cx="12192000" cy="1908810"/>
          </a:xfrm>
          <a:custGeom>
            <a:avLst/>
            <a:gdLst>
              <a:gd name="connsiteX0" fmla="*/ 0 w 23195420"/>
              <a:gd name="connsiteY0" fmla="*/ 0 h 2145322"/>
              <a:gd name="connsiteX1" fmla="*/ 23195420 w 23195420"/>
              <a:gd name="connsiteY1" fmla="*/ 0 h 2145322"/>
              <a:gd name="connsiteX2" fmla="*/ 23195420 w 23195420"/>
              <a:gd name="connsiteY2" fmla="*/ 2145322 h 2145322"/>
              <a:gd name="connsiteX3" fmla="*/ 0 w 23195420"/>
              <a:gd name="connsiteY3" fmla="*/ 2145322 h 214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5420" h="2145322">
                <a:moveTo>
                  <a:pt x="0" y="0"/>
                </a:moveTo>
                <a:lnTo>
                  <a:pt x="23195420" y="0"/>
                </a:lnTo>
                <a:lnTo>
                  <a:pt x="23195420" y="2145322"/>
                </a:lnTo>
                <a:lnTo>
                  <a:pt x="0" y="2145322"/>
                </a:lnTo>
                <a:close/>
              </a:path>
            </a:pathLst>
          </a:custGeom>
        </p:spPr>
      </p:pic>
      <p:pic>
        <p:nvPicPr>
          <p:cNvPr id="83" name="图片 82" descr="图层 7"/>
          <p:cNvPicPr>
            <a:picLocks noChangeAspect="1"/>
          </p:cNvPicPr>
          <p:nvPr userDrawn="1">
            <p:custDataLst>
              <p:tags r:id="rId34"/>
            </p:custDataLst>
          </p:nvPr>
        </p:nvPicPr>
        <p:blipFill>
          <a:blip r:embed="rId3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" y="3508599"/>
            <a:ext cx="12191282" cy="3349401"/>
          </a:xfrm>
          <a:custGeom>
            <a:avLst/>
            <a:gdLst>
              <a:gd name="connsiteX0" fmla="*/ 0 w 12191282"/>
              <a:gd name="connsiteY0" fmla="*/ 0 h 3349401"/>
              <a:gd name="connsiteX1" fmla="*/ 12191282 w 12191282"/>
              <a:gd name="connsiteY1" fmla="*/ 0 h 3349401"/>
              <a:gd name="connsiteX2" fmla="*/ 12191282 w 12191282"/>
              <a:gd name="connsiteY2" fmla="*/ 3349401 h 3349401"/>
              <a:gd name="connsiteX3" fmla="*/ 0 w 12191282"/>
              <a:gd name="connsiteY3" fmla="*/ 3349401 h 3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282" h="3349401">
                <a:moveTo>
                  <a:pt x="0" y="0"/>
                </a:moveTo>
                <a:lnTo>
                  <a:pt x="12191282" y="0"/>
                </a:lnTo>
                <a:lnTo>
                  <a:pt x="12191282" y="3349401"/>
                </a:lnTo>
                <a:lnTo>
                  <a:pt x="0" y="3349401"/>
                </a:lnTo>
                <a:close/>
              </a:path>
            </a:pathLst>
          </a:custGeom>
        </p:spPr>
      </p:pic>
      <p:pic>
        <p:nvPicPr>
          <p:cNvPr id="18" name="图片 17" descr="图层 7"/>
          <p:cNvPicPr>
            <a:picLocks noChangeAspect="1"/>
          </p:cNvPicPr>
          <p:nvPr userDrawn="1">
            <p:custDataLst>
              <p:tags r:id="rId36"/>
            </p:custDataLst>
          </p:nvPr>
        </p:nvPicPr>
        <p:blipFill>
          <a:blip r:embed="rId37" cstate="print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lum brigh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" y="3508600"/>
            <a:ext cx="12191282" cy="3349400"/>
          </a:xfrm>
          <a:custGeom>
            <a:avLst/>
            <a:gdLst>
              <a:gd name="connsiteX0" fmla="*/ 0 w 12191282"/>
              <a:gd name="connsiteY0" fmla="*/ 0 h 3349400"/>
              <a:gd name="connsiteX1" fmla="*/ 12191282 w 12191282"/>
              <a:gd name="connsiteY1" fmla="*/ 0 h 3349400"/>
              <a:gd name="connsiteX2" fmla="*/ 12191282 w 12191282"/>
              <a:gd name="connsiteY2" fmla="*/ 3349400 h 3349400"/>
              <a:gd name="connsiteX3" fmla="*/ 0 w 12191282"/>
              <a:gd name="connsiteY3" fmla="*/ 3349400 h 33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282" h="3349400">
                <a:moveTo>
                  <a:pt x="0" y="0"/>
                </a:moveTo>
                <a:lnTo>
                  <a:pt x="12191282" y="0"/>
                </a:lnTo>
                <a:lnTo>
                  <a:pt x="12191282" y="3349400"/>
                </a:lnTo>
                <a:lnTo>
                  <a:pt x="0" y="3349400"/>
                </a:lnTo>
                <a:close/>
              </a:path>
            </a:pathLst>
          </a:custGeom>
        </p:spPr>
      </p:pic>
      <p:pic>
        <p:nvPicPr>
          <p:cNvPr id="31" name="图片 30" descr="图层 6"/>
          <p:cNvPicPr>
            <a:picLocks noChangeAspect="1"/>
          </p:cNvPicPr>
          <p:nvPr userDrawn="1">
            <p:custDataLst>
              <p:tags r:id="rId38"/>
            </p:custDataLst>
          </p:nvPr>
        </p:nvPicPr>
        <p:blipFill>
          <a:blip r:embed="rId39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471160"/>
            <a:ext cx="12192000" cy="1362075"/>
          </a:xfrm>
          <a:custGeom>
            <a:avLst/>
            <a:gdLst>
              <a:gd name="connsiteX0" fmla="*/ 0 w 23579589"/>
              <a:gd name="connsiteY0" fmla="*/ 0 h 1362075"/>
              <a:gd name="connsiteX1" fmla="*/ 23579590 w 23579589"/>
              <a:gd name="connsiteY1" fmla="*/ 0 h 1362075"/>
              <a:gd name="connsiteX2" fmla="*/ 23579590 w 23579589"/>
              <a:gd name="connsiteY2" fmla="*/ 1362075 h 1362075"/>
              <a:gd name="connsiteX3" fmla="*/ 0 w 23579589"/>
              <a:gd name="connsiteY3" fmla="*/ 1362075 h 13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79589" h="1362075">
                <a:moveTo>
                  <a:pt x="0" y="0"/>
                </a:moveTo>
                <a:lnTo>
                  <a:pt x="23579590" y="0"/>
                </a:lnTo>
                <a:lnTo>
                  <a:pt x="23579590" y="1362075"/>
                </a:lnTo>
                <a:lnTo>
                  <a:pt x="0" y="1362075"/>
                </a:lnTo>
                <a:close/>
              </a:path>
            </a:pathLst>
          </a:custGeom>
        </p:spPr>
      </p:pic>
      <p:pic>
        <p:nvPicPr>
          <p:cNvPr id="32" name="图片 31" descr="图层 3"/>
          <p:cNvPicPr/>
          <p:nvPr userDrawn="1">
            <p:custDataLst>
              <p:tags r:id="rId40"/>
            </p:custDataLst>
          </p:nvPr>
        </p:nvPicPr>
        <p:blipFill>
          <a:blip r:embed="rId41" cstate="print">
            <a:alphaModFix amt="95000"/>
            <a:duotone>
              <a:prstClr val="black"/>
              <a:schemeClr val="accent1">
                <a:tint val="45000"/>
                <a:satMod val="400000"/>
              </a:schemeClr>
            </a:duotone>
            <a:lum brigh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0" y="5417820"/>
            <a:ext cx="12190730" cy="791845"/>
          </a:xfrm>
          <a:custGeom>
            <a:avLst/>
            <a:gdLst>
              <a:gd name="connsiteX0" fmla="*/ 0 w 19753664"/>
              <a:gd name="connsiteY0" fmla="*/ 0 h 714375"/>
              <a:gd name="connsiteX1" fmla="*/ 19753664 w 19753664"/>
              <a:gd name="connsiteY1" fmla="*/ 0 h 714375"/>
              <a:gd name="connsiteX2" fmla="*/ 19753664 w 19753664"/>
              <a:gd name="connsiteY2" fmla="*/ 714375 h 714375"/>
              <a:gd name="connsiteX3" fmla="*/ 0 w 19753664"/>
              <a:gd name="connsiteY3" fmla="*/ 714375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53664" h="714375">
                <a:moveTo>
                  <a:pt x="0" y="0"/>
                </a:moveTo>
                <a:lnTo>
                  <a:pt x="19753664" y="0"/>
                </a:lnTo>
                <a:lnTo>
                  <a:pt x="19753664" y="714375"/>
                </a:lnTo>
                <a:lnTo>
                  <a:pt x="0" y="714375"/>
                </a:lnTo>
                <a:close/>
              </a:path>
            </a:pathLst>
          </a:custGeom>
          <a:noFill/>
          <a:effectLst/>
        </p:spPr>
      </p:pic>
      <p:pic>
        <p:nvPicPr>
          <p:cNvPr id="33" name="图片 32" descr="E:/工作文件/2024的工作/0708简约风主题模板打样/素材/发光城市.png发光城市"/>
          <p:cNvPicPr>
            <a:picLocks noChangeAspect="1"/>
          </p:cNvPicPr>
          <p:nvPr userDrawn="1">
            <p:custDataLst>
              <p:tags r:id="rId42"/>
            </p:custDataLst>
          </p:nvPr>
        </p:nvPicPr>
        <p:blipFill>
          <a:blip r:embed="rId4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998" y="3556564"/>
            <a:ext cx="10206005" cy="2916000"/>
          </a:xfrm>
          <a:prstGeom prst="rect">
            <a:avLst/>
          </a:prstGeom>
        </p:spPr>
      </p:pic>
      <p:sp>
        <p:nvSpPr>
          <p:cNvPr id="40" name="任意多边形: 形状 39"/>
          <p:cNvSpPr/>
          <p:nvPr userDrawn="1">
            <p:custDataLst>
              <p:tags r:id="rId44"/>
            </p:custDataLst>
          </p:nvPr>
        </p:nvSpPr>
        <p:spPr>
          <a:xfrm>
            <a:off x="6653530" y="5937641"/>
            <a:ext cx="2200275" cy="624691"/>
          </a:xfrm>
          <a:custGeom>
            <a:avLst/>
            <a:gdLst>
              <a:gd name="connsiteX0" fmla="*/ 1671637 w 2190750"/>
              <a:gd name="connsiteY0" fmla="*/ 547688 h 547688"/>
              <a:gd name="connsiteX1" fmla="*/ 2190750 w 2190750"/>
              <a:gd name="connsiteY1" fmla="*/ 547688 h 547688"/>
              <a:gd name="connsiteX2" fmla="*/ 57150 w 2190750"/>
              <a:gd name="connsiteY2" fmla="*/ 0 h 547688"/>
              <a:gd name="connsiteX3" fmla="*/ 0 w 2190750"/>
              <a:gd name="connsiteY3" fmla="*/ 0 h 547688"/>
              <a:gd name="connsiteX4" fmla="*/ 1671637 w 2190750"/>
              <a:gd name="connsiteY4" fmla="*/ 547688 h 547688"/>
              <a:gd name="connsiteX0-1" fmla="*/ 1947862 w 2190750"/>
              <a:gd name="connsiteY0-2" fmla="*/ 550069 h 550069"/>
              <a:gd name="connsiteX1-3" fmla="*/ 2190750 w 2190750"/>
              <a:gd name="connsiteY1-4" fmla="*/ 547688 h 550069"/>
              <a:gd name="connsiteX2-5" fmla="*/ 57150 w 2190750"/>
              <a:gd name="connsiteY2-6" fmla="*/ 0 h 550069"/>
              <a:gd name="connsiteX3-7" fmla="*/ 0 w 2190750"/>
              <a:gd name="connsiteY3-8" fmla="*/ 0 h 550069"/>
              <a:gd name="connsiteX4-9" fmla="*/ 1947862 w 2190750"/>
              <a:gd name="connsiteY4-10" fmla="*/ 550069 h 550069"/>
              <a:gd name="connsiteX0-11" fmla="*/ 1947862 w 2200275"/>
              <a:gd name="connsiteY0-12" fmla="*/ 550069 h 550069"/>
              <a:gd name="connsiteX1-13" fmla="*/ 2200275 w 2200275"/>
              <a:gd name="connsiteY1-14" fmla="*/ 545307 h 550069"/>
              <a:gd name="connsiteX2-15" fmla="*/ 57150 w 2200275"/>
              <a:gd name="connsiteY2-16" fmla="*/ 0 h 550069"/>
              <a:gd name="connsiteX3-17" fmla="*/ 0 w 2200275"/>
              <a:gd name="connsiteY3-18" fmla="*/ 0 h 550069"/>
              <a:gd name="connsiteX4-19" fmla="*/ 1947862 w 2200275"/>
              <a:gd name="connsiteY4-20" fmla="*/ 550069 h 5500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00275" h="550069">
                <a:moveTo>
                  <a:pt x="1947862" y="550069"/>
                </a:moveTo>
                <a:lnTo>
                  <a:pt x="2200275" y="545307"/>
                </a:lnTo>
                <a:lnTo>
                  <a:pt x="57150" y="0"/>
                </a:lnTo>
                <a:lnTo>
                  <a:pt x="0" y="0"/>
                </a:lnTo>
                <a:lnTo>
                  <a:pt x="1947862" y="550069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: 形状 40"/>
          <p:cNvSpPr/>
          <p:nvPr userDrawn="1">
            <p:custDataLst>
              <p:tags r:id="rId45"/>
            </p:custDataLst>
          </p:nvPr>
        </p:nvSpPr>
        <p:spPr>
          <a:xfrm>
            <a:off x="7031990" y="6146112"/>
            <a:ext cx="1445260" cy="245981"/>
          </a:xfrm>
          <a:custGeom>
            <a:avLst/>
            <a:gdLst>
              <a:gd name="connsiteX0" fmla="*/ 550069 w 1433513"/>
              <a:gd name="connsiteY0" fmla="*/ 216694 h 216694"/>
              <a:gd name="connsiteX1" fmla="*/ 1433513 w 1433513"/>
              <a:gd name="connsiteY1" fmla="*/ 216694 h 216694"/>
              <a:gd name="connsiteX2" fmla="*/ 504825 w 1433513"/>
              <a:gd name="connsiteY2" fmla="*/ 0 h 216694"/>
              <a:gd name="connsiteX3" fmla="*/ 0 w 1433513"/>
              <a:gd name="connsiteY3" fmla="*/ 0 h 216694"/>
              <a:gd name="connsiteX4" fmla="*/ 550069 w 1433513"/>
              <a:gd name="connsiteY4" fmla="*/ 216694 h 216694"/>
              <a:gd name="connsiteX0-1" fmla="*/ 538162 w 1433513"/>
              <a:gd name="connsiteY0-2" fmla="*/ 216694 h 216694"/>
              <a:gd name="connsiteX1-3" fmla="*/ 1433513 w 1433513"/>
              <a:gd name="connsiteY1-4" fmla="*/ 216694 h 216694"/>
              <a:gd name="connsiteX2-5" fmla="*/ 504825 w 1433513"/>
              <a:gd name="connsiteY2-6" fmla="*/ 0 h 216694"/>
              <a:gd name="connsiteX3-7" fmla="*/ 0 w 1433513"/>
              <a:gd name="connsiteY3-8" fmla="*/ 0 h 216694"/>
              <a:gd name="connsiteX4-9" fmla="*/ 538162 w 1433513"/>
              <a:gd name="connsiteY4-10" fmla="*/ 216694 h 216694"/>
              <a:gd name="connsiteX0-11" fmla="*/ 538162 w 1433513"/>
              <a:gd name="connsiteY0-12" fmla="*/ 216694 h 216694"/>
              <a:gd name="connsiteX1-13" fmla="*/ 1433513 w 1433513"/>
              <a:gd name="connsiteY1-14" fmla="*/ 216694 h 216694"/>
              <a:gd name="connsiteX2-15" fmla="*/ 526257 w 1433513"/>
              <a:gd name="connsiteY2-16" fmla="*/ 2382 h 216694"/>
              <a:gd name="connsiteX3-17" fmla="*/ 0 w 1433513"/>
              <a:gd name="connsiteY3-18" fmla="*/ 0 h 216694"/>
              <a:gd name="connsiteX4-19" fmla="*/ 538162 w 1433513"/>
              <a:gd name="connsiteY4-20" fmla="*/ 216694 h 216694"/>
              <a:gd name="connsiteX0-21" fmla="*/ 538162 w 1445420"/>
              <a:gd name="connsiteY0-22" fmla="*/ 216694 h 216694"/>
              <a:gd name="connsiteX1-23" fmla="*/ 1445420 w 1445420"/>
              <a:gd name="connsiteY1-24" fmla="*/ 214313 h 216694"/>
              <a:gd name="connsiteX2-25" fmla="*/ 526257 w 1445420"/>
              <a:gd name="connsiteY2-26" fmla="*/ 2382 h 216694"/>
              <a:gd name="connsiteX3-27" fmla="*/ 0 w 1445420"/>
              <a:gd name="connsiteY3-28" fmla="*/ 0 h 216694"/>
              <a:gd name="connsiteX4-29" fmla="*/ 538162 w 1445420"/>
              <a:gd name="connsiteY4-30" fmla="*/ 216694 h 2166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45420" h="216694">
                <a:moveTo>
                  <a:pt x="538162" y="216694"/>
                </a:moveTo>
                <a:lnTo>
                  <a:pt x="1445420" y="214313"/>
                </a:lnTo>
                <a:lnTo>
                  <a:pt x="526257" y="2382"/>
                </a:lnTo>
                <a:lnTo>
                  <a:pt x="0" y="0"/>
                </a:lnTo>
                <a:lnTo>
                  <a:pt x="538162" y="216694"/>
                </a:lnTo>
                <a:close/>
              </a:path>
            </a:pathLst>
          </a:cu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: 形状 42"/>
          <p:cNvSpPr/>
          <p:nvPr userDrawn="1">
            <p:custDataLst>
              <p:tags r:id="rId46"/>
            </p:custDataLst>
          </p:nvPr>
        </p:nvSpPr>
        <p:spPr>
          <a:xfrm>
            <a:off x="5238750" y="5897245"/>
            <a:ext cx="759460" cy="429926"/>
          </a:xfrm>
          <a:custGeom>
            <a:avLst/>
            <a:gdLst>
              <a:gd name="connsiteX0" fmla="*/ 702469 w 759619"/>
              <a:gd name="connsiteY0" fmla="*/ 0 h 378619"/>
              <a:gd name="connsiteX1" fmla="*/ 759619 w 759619"/>
              <a:gd name="connsiteY1" fmla="*/ 0 h 378619"/>
              <a:gd name="connsiteX2" fmla="*/ 247650 w 759619"/>
              <a:gd name="connsiteY2" fmla="*/ 378619 h 378619"/>
              <a:gd name="connsiteX3" fmla="*/ 0 w 759619"/>
              <a:gd name="connsiteY3" fmla="*/ 378619 h 378619"/>
              <a:gd name="connsiteX4" fmla="*/ 702469 w 759619"/>
              <a:gd name="connsiteY4" fmla="*/ 0 h 37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619" h="378619">
                <a:moveTo>
                  <a:pt x="702469" y="0"/>
                </a:moveTo>
                <a:lnTo>
                  <a:pt x="759619" y="0"/>
                </a:lnTo>
                <a:lnTo>
                  <a:pt x="247650" y="378619"/>
                </a:lnTo>
                <a:lnTo>
                  <a:pt x="0" y="378619"/>
                </a:lnTo>
                <a:lnTo>
                  <a:pt x="702469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任意多边形: 形状 43"/>
          <p:cNvSpPr/>
          <p:nvPr userDrawn="1">
            <p:custDataLst>
              <p:tags r:id="rId47"/>
            </p:custDataLst>
          </p:nvPr>
        </p:nvSpPr>
        <p:spPr>
          <a:xfrm>
            <a:off x="6536690" y="6164867"/>
            <a:ext cx="892810" cy="573475"/>
          </a:xfrm>
          <a:custGeom>
            <a:avLst/>
            <a:gdLst>
              <a:gd name="connsiteX0" fmla="*/ 0 w 885825"/>
              <a:gd name="connsiteY0" fmla="*/ 0 h 504825"/>
              <a:gd name="connsiteX1" fmla="*/ 142875 w 885825"/>
              <a:gd name="connsiteY1" fmla="*/ 0 h 504825"/>
              <a:gd name="connsiteX2" fmla="*/ 885825 w 885825"/>
              <a:gd name="connsiteY2" fmla="*/ 504825 h 504825"/>
              <a:gd name="connsiteX3" fmla="*/ 519113 w 885825"/>
              <a:gd name="connsiteY3" fmla="*/ 504825 h 504825"/>
              <a:gd name="connsiteX4" fmla="*/ 0 w 885825"/>
              <a:gd name="connsiteY4" fmla="*/ 0 h 504825"/>
              <a:gd name="connsiteX0-1" fmla="*/ 0 w 892969"/>
              <a:gd name="connsiteY0-2" fmla="*/ 0 h 504825"/>
              <a:gd name="connsiteX1-3" fmla="*/ 150019 w 892969"/>
              <a:gd name="connsiteY1-4" fmla="*/ 0 h 504825"/>
              <a:gd name="connsiteX2-5" fmla="*/ 892969 w 892969"/>
              <a:gd name="connsiteY2-6" fmla="*/ 504825 h 504825"/>
              <a:gd name="connsiteX3-7" fmla="*/ 526257 w 892969"/>
              <a:gd name="connsiteY3-8" fmla="*/ 504825 h 504825"/>
              <a:gd name="connsiteX4-9" fmla="*/ 0 w 892969"/>
              <a:gd name="connsiteY4-10" fmla="*/ 0 h 5048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92969" h="504825">
                <a:moveTo>
                  <a:pt x="0" y="0"/>
                </a:moveTo>
                <a:lnTo>
                  <a:pt x="150019" y="0"/>
                </a:lnTo>
                <a:lnTo>
                  <a:pt x="892969" y="504825"/>
                </a:lnTo>
                <a:lnTo>
                  <a:pt x="526257" y="5048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: 形状 44"/>
          <p:cNvSpPr/>
          <p:nvPr userDrawn="1">
            <p:custDataLst>
              <p:tags r:id="rId48"/>
            </p:custDataLst>
          </p:nvPr>
        </p:nvSpPr>
        <p:spPr>
          <a:xfrm>
            <a:off x="5750560" y="6010497"/>
            <a:ext cx="402590" cy="349135"/>
          </a:xfrm>
          <a:custGeom>
            <a:avLst/>
            <a:gdLst>
              <a:gd name="connsiteX0" fmla="*/ 171450 w 257175"/>
              <a:gd name="connsiteY0" fmla="*/ 0 h 395287"/>
              <a:gd name="connsiteX1" fmla="*/ 257175 w 257175"/>
              <a:gd name="connsiteY1" fmla="*/ 0 h 395287"/>
              <a:gd name="connsiteX2" fmla="*/ 226219 w 257175"/>
              <a:gd name="connsiteY2" fmla="*/ 395287 h 395287"/>
              <a:gd name="connsiteX3" fmla="*/ 0 w 257175"/>
              <a:gd name="connsiteY3" fmla="*/ 395287 h 395287"/>
              <a:gd name="connsiteX4" fmla="*/ 171450 w 257175"/>
              <a:gd name="connsiteY4" fmla="*/ 0 h 395287"/>
              <a:gd name="connsiteX0-1" fmla="*/ 85725 w 257175"/>
              <a:gd name="connsiteY0-2" fmla="*/ 4763 h 395287"/>
              <a:gd name="connsiteX1-3" fmla="*/ 257175 w 257175"/>
              <a:gd name="connsiteY1-4" fmla="*/ 0 h 395287"/>
              <a:gd name="connsiteX2-5" fmla="*/ 226219 w 257175"/>
              <a:gd name="connsiteY2-6" fmla="*/ 395287 h 395287"/>
              <a:gd name="connsiteX3-7" fmla="*/ 0 w 257175"/>
              <a:gd name="connsiteY3-8" fmla="*/ 395287 h 395287"/>
              <a:gd name="connsiteX4-9" fmla="*/ 85725 w 257175"/>
              <a:gd name="connsiteY4-10" fmla="*/ 4763 h 395287"/>
              <a:gd name="connsiteX0-11" fmla="*/ 304800 w 476250"/>
              <a:gd name="connsiteY0-12" fmla="*/ 4763 h 395287"/>
              <a:gd name="connsiteX1-13" fmla="*/ 476250 w 476250"/>
              <a:gd name="connsiteY1-14" fmla="*/ 0 h 395287"/>
              <a:gd name="connsiteX2-15" fmla="*/ 445294 w 476250"/>
              <a:gd name="connsiteY2-16" fmla="*/ 395287 h 395287"/>
              <a:gd name="connsiteX3-17" fmla="*/ 0 w 476250"/>
              <a:gd name="connsiteY3-18" fmla="*/ 392906 h 395287"/>
              <a:gd name="connsiteX4-19" fmla="*/ 304800 w 476250"/>
              <a:gd name="connsiteY4-20" fmla="*/ 4763 h 395287"/>
              <a:gd name="connsiteX0-21" fmla="*/ 304800 w 476250"/>
              <a:gd name="connsiteY0-22" fmla="*/ 4763 h 392906"/>
              <a:gd name="connsiteX1-23" fmla="*/ 476250 w 476250"/>
              <a:gd name="connsiteY1-24" fmla="*/ 0 h 392906"/>
              <a:gd name="connsiteX2-25" fmla="*/ 454819 w 476250"/>
              <a:gd name="connsiteY2-26" fmla="*/ 392905 h 392906"/>
              <a:gd name="connsiteX3-27" fmla="*/ 0 w 476250"/>
              <a:gd name="connsiteY3-28" fmla="*/ 392906 h 392906"/>
              <a:gd name="connsiteX4-29" fmla="*/ 304800 w 476250"/>
              <a:gd name="connsiteY4-30" fmla="*/ 4763 h 392906"/>
              <a:gd name="connsiteX0-31" fmla="*/ 230982 w 402432"/>
              <a:gd name="connsiteY0-32" fmla="*/ 4763 h 392905"/>
              <a:gd name="connsiteX1-33" fmla="*/ 402432 w 402432"/>
              <a:gd name="connsiteY1-34" fmla="*/ 0 h 392905"/>
              <a:gd name="connsiteX2-35" fmla="*/ 381001 w 402432"/>
              <a:gd name="connsiteY2-36" fmla="*/ 392905 h 392905"/>
              <a:gd name="connsiteX3-37" fmla="*/ 0 w 402432"/>
              <a:gd name="connsiteY3-38" fmla="*/ 304800 h 392905"/>
              <a:gd name="connsiteX4-39" fmla="*/ 230982 w 402432"/>
              <a:gd name="connsiteY4-40" fmla="*/ 4763 h 392905"/>
              <a:gd name="connsiteX0-41" fmla="*/ 230982 w 402432"/>
              <a:gd name="connsiteY0-42" fmla="*/ 4763 h 321467"/>
              <a:gd name="connsiteX1-43" fmla="*/ 402432 w 402432"/>
              <a:gd name="connsiteY1-44" fmla="*/ 0 h 321467"/>
              <a:gd name="connsiteX2-45" fmla="*/ 378620 w 402432"/>
              <a:gd name="connsiteY2-46" fmla="*/ 321467 h 321467"/>
              <a:gd name="connsiteX3-47" fmla="*/ 0 w 402432"/>
              <a:gd name="connsiteY3-48" fmla="*/ 304800 h 321467"/>
              <a:gd name="connsiteX4-49" fmla="*/ 230982 w 402432"/>
              <a:gd name="connsiteY4-50" fmla="*/ 4763 h 321467"/>
              <a:gd name="connsiteX0-51" fmla="*/ 230982 w 402432"/>
              <a:gd name="connsiteY0-52" fmla="*/ 4763 h 307179"/>
              <a:gd name="connsiteX1-53" fmla="*/ 402432 w 402432"/>
              <a:gd name="connsiteY1-54" fmla="*/ 0 h 307179"/>
              <a:gd name="connsiteX2-55" fmla="*/ 388145 w 402432"/>
              <a:gd name="connsiteY2-56" fmla="*/ 307179 h 307179"/>
              <a:gd name="connsiteX3-57" fmla="*/ 0 w 402432"/>
              <a:gd name="connsiteY3-58" fmla="*/ 304800 h 307179"/>
              <a:gd name="connsiteX4-59" fmla="*/ 230982 w 402432"/>
              <a:gd name="connsiteY4-60" fmla="*/ 4763 h 3071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2432" h="307179">
                <a:moveTo>
                  <a:pt x="230982" y="4763"/>
                </a:moveTo>
                <a:lnTo>
                  <a:pt x="402432" y="0"/>
                </a:lnTo>
                <a:lnTo>
                  <a:pt x="388145" y="307179"/>
                </a:lnTo>
                <a:lnTo>
                  <a:pt x="0" y="304800"/>
                </a:lnTo>
                <a:lnTo>
                  <a:pt x="230982" y="4763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: 形状 45"/>
          <p:cNvSpPr/>
          <p:nvPr userDrawn="1">
            <p:custDataLst>
              <p:tags r:id="rId49"/>
            </p:custDataLst>
          </p:nvPr>
        </p:nvSpPr>
        <p:spPr>
          <a:xfrm>
            <a:off x="6215380" y="5910951"/>
            <a:ext cx="492760" cy="440746"/>
          </a:xfrm>
          <a:custGeom>
            <a:avLst/>
            <a:gdLst>
              <a:gd name="connsiteX0" fmla="*/ 169069 w 450056"/>
              <a:gd name="connsiteY0" fmla="*/ 402431 h 402431"/>
              <a:gd name="connsiteX1" fmla="*/ 450056 w 450056"/>
              <a:gd name="connsiteY1" fmla="*/ 402431 h 402431"/>
              <a:gd name="connsiteX2" fmla="*/ 23812 w 450056"/>
              <a:gd name="connsiteY2" fmla="*/ 0 h 402431"/>
              <a:gd name="connsiteX3" fmla="*/ 0 w 450056"/>
              <a:gd name="connsiteY3" fmla="*/ 0 h 402431"/>
              <a:gd name="connsiteX4" fmla="*/ 169069 w 450056"/>
              <a:gd name="connsiteY4" fmla="*/ 402431 h 402431"/>
              <a:gd name="connsiteX0-1" fmla="*/ 169069 w 450056"/>
              <a:gd name="connsiteY0-2" fmla="*/ 402431 h 402431"/>
              <a:gd name="connsiteX1-3" fmla="*/ 450056 w 450056"/>
              <a:gd name="connsiteY1-4" fmla="*/ 402431 h 402431"/>
              <a:gd name="connsiteX2-5" fmla="*/ 119062 w 450056"/>
              <a:gd name="connsiteY2-6" fmla="*/ 85725 h 402431"/>
              <a:gd name="connsiteX3-7" fmla="*/ 0 w 450056"/>
              <a:gd name="connsiteY3-8" fmla="*/ 0 h 402431"/>
              <a:gd name="connsiteX4-9" fmla="*/ 169069 w 450056"/>
              <a:gd name="connsiteY4-10" fmla="*/ 402431 h 402431"/>
              <a:gd name="connsiteX0-11" fmla="*/ 133350 w 414337"/>
              <a:gd name="connsiteY0-12" fmla="*/ 316706 h 316706"/>
              <a:gd name="connsiteX1-13" fmla="*/ 414337 w 414337"/>
              <a:gd name="connsiteY1-14" fmla="*/ 316706 h 316706"/>
              <a:gd name="connsiteX2-15" fmla="*/ 83343 w 414337"/>
              <a:gd name="connsiteY2-16" fmla="*/ 0 h 316706"/>
              <a:gd name="connsiteX3-17" fmla="*/ 0 w 414337"/>
              <a:gd name="connsiteY3-18" fmla="*/ 0 h 316706"/>
              <a:gd name="connsiteX4-19" fmla="*/ 133350 w 414337"/>
              <a:gd name="connsiteY4-20" fmla="*/ 316706 h 316706"/>
              <a:gd name="connsiteX0-21" fmla="*/ 159544 w 414337"/>
              <a:gd name="connsiteY0-22" fmla="*/ 388143 h 388143"/>
              <a:gd name="connsiteX1-23" fmla="*/ 414337 w 414337"/>
              <a:gd name="connsiteY1-24" fmla="*/ 316706 h 388143"/>
              <a:gd name="connsiteX2-25" fmla="*/ 83343 w 414337"/>
              <a:gd name="connsiteY2-26" fmla="*/ 0 h 388143"/>
              <a:gd name="connsiteX3-27" fmla="*/ 0 w 414337"/>
              <a:gd name="connsiteY3-28" fmla="*/ 0 h 388143"/>
              <a:gd name="connsiteX4-29" fmla="*/ 159544 w 414337"/>
              <a:gd name="connsiteY4-30" fmla="*/ 388143 h 388143"/>
              <a:gd name="connsiteX0-31" fmla="*/ 159544 w 492918"/>
              <a:gd name="connsiteY0-32" fmla="*/ 388143 h 388143"/>
              <a:gd name="connsiteX1-33" fmla="*/ 492918 w 492918"/>
              <a:gd name="connsiteY1-34" fmla="*/ 388143 h 388143"/>
              <a:gd name="connsiteX2-35" fmla="*/ 83343 w 492918"/>
              <a:gd name="connsiteY2-36" fmla="*/ 0 h 388143"/>
              <a:gd name="connsiteX3-37" fmla="*/ 0 w 492918"/>
              <a:gd name="connsiteY3-38" fmla="*/ 0 h 388143"/>
              <a:gd name="connsiteX4-39" fmla="*/ 159544 w 492918"/>
              <a:gd name="connsiteY4-40" fmla="*/ 388143 h 3881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92918" h="388143">
                <a:moveTo>
                  <a:pt x="159544" y="388143"/>
                </a:moveTo>
                <a:lnTo>
                  <a:pt x="492918" y="388143"/>
                </a:lnTo>
                <a:lnTo>
                  <a:pt x="83343" y="0"/>
                </a:lnTo>
                <a:lnTo>
                  <a:pt x="0" y="0"/>
                </a:lnTo>
                <a:lnTo>
                  <a:pt x="159544" y="388143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任意多边形: 形状 46"/>
          <p:cNvSpPr/>
          <p:nvPr userDrawn="1">
            <p:custDataLst>
              <p:tags r:id="rId50"/>
            </p:custDataLst>
          </p:nvPr>
        </p:nvSpPr>
        <p:spPr>
          <a:xfrm>
            <a:off x="3705225" y="6092731"/>
            <a:ext cx="1606550" cy="396744"/>
          </a:xfrm>
          <a:custGeom>
            <a:avLst/>
            <a:gdLst>
              <a:gd name="connsiteX0" fmla="*/ 0 w 1606550"/>
              <a:gd name="connsiteY0" fmla="*/ 349250 h 349250"/>
              <a:gd name="connsiteX1" fmla="*/ 568325 w 1606550"/>
              <a:gd name="connsiteY1" fmla="*/ 349250 h 349250"/>
              <a:gd name="connsiteX2" fmla="*/ 1606550 w 1606550"/>
              <a:gd name="connsiteY2" fmla="*/ 0 h 349250"/>
              <a:gd name="connsiteX3" fmla="*/ 1346200 w 1606550"/>
              <a:gd name="connsiteY3" fmla="*/ 0 h 349250"/>
              <a:gd name="connsiteX4" fmla="*/ 0 w 1606550"/>
              <a:gd name="connsiteY4" fmla="*/ 349250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6550" h="349250">
                <a:moveTo>
                  <a:pt x="0" y="349250"/>
                </a:moveTo>
                <a:lnTo>
                  <a:pt x="568325" y="349250"/>
                </a:lnTo>
                <a:lnTo>
                  <a:pt x="1606550" y="0"/>
                </a:lnTo>
                <a:lnTo>
                  <a:pt x="1346200" y="0"/>
                </a:lnTo>
                <a:lnTo>
                  <a:pt x="0" y="349250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任意多边形: 形状 59"/>
          <p:cNvSpPr/>
          <p:nvPr userDrawn="1">
            <p:custDataLst>
              <p:tags r:id="rId51"/>
            </p:custDataLst>
          </p:nvPr>
        </p:nvSpPr>
        <p:spPr>
          <a:xfrm>
            <a:off x="718" y="5921771"/>
            <a:ext cx="4818932" cy="589345"/>
          </a:xfrm>
          <a:custGeom>
            <a:avLst/>
            <a:gdLst>
              <a:gd name="connsiteX0" fmla="*/ 4526031 w 4818932"/>
              <a:gd name="connsiteY0" fmla="*/ 0 h 589345"/>
              <a:gd name="connsiteX1" fmla="*/ 4818932 w 4818932"/>
              <a:gd name="connsiteY1" fmla="*/ 10814 h 589345"/>
              <a:gd name="connsiteX2" fmla="*/ 532574 w 4818932"/>
              <a:gd name="connsiteY2" fmla="*/ 589345 h 589345"/>
              <a:gd name="connsiteX3" fmla="*/ 0 w 4818932"/>
              <a:gd name="connsiteY3" fmla="*/ 588620 h 589345"/>
              <a:gd name="connsiteX4" fmla="*/ 0 w 4818932"/>
              <a:gd name="connsiteY4" fmla="*/ 444223 h 58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8932" h="589345">
                <a:moveTo>
                  <a:pt x="4526031" y="0"/>
                </a:moveTo>
                <a:lnTo>
                  <a:pt x="4818932" y="10814"/>
                </a:lnTo>
                <a:lnTo>
                  <a:pt x="532574" y="589345"/>
                </a:lnTo>
                <a:lnTo>
                  <a:pt x="0" y="588620"/>
                </a:lnTo>
                <a:lnTo>
                  <a:pt x="0" y="444223"/>
                </a:lnTo>
                <a:close/>
              </a:path>
            </a:pathLst>
          </a:custGeom>
          <a:gradFill>
            <a:gsLst>
              <a:gs pos="0">
                <a:schemeClr val="tx1">
                  <a:alpha val="12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9" name="任意多边形: 形状 48"/>
          <p:cNvSpPr/>
          <p:nvPr userDrawn="1">
            <p:custDataLst>
              <p:tags r:id="rId52"/>
            </p:custDataLst>
          </p:nvPr>
        </p:nvSpPr>
        <p:spPr>
          <a:xfrm>
            <a:off x="1619250" y="6265856"/>
            <a:ext cx="2609850" cy="533801"/>
          </a:xfrm>
          <a:custGeom>
            <a:avLst/>
            <a:gdLst>
              <a:gd name="connsiteX0" fmla="*/ 2327275 w 2609850"/>
              <a:gd name="connsiteY0" fmla="*/ 0 h 469900"/>
              <a:gd name="connsiteX1" fmla="*/ 2609850 w 2609850"/>
              <a:gd name="connsiteY1" fmla="*/ 0 h 469900"/>
              <a:gd name="connsiteX2" fmla="*/ 584200 w 2609850"/>
              <a:gd name="connsiteY2" fmla="*/ 469900 h 469900"/>
              <a:gd name="connsiteX3" fmla="*/ 0 w 2609850"/>
              <a:gd name="connsiteY3" fmla="*/ 469900 h 469900"/>
              <a:gd name="connsiteX4" fmla="*/ 2327275 w 2609850"/>
              <a:gd name="connsiteY4" fmla="*/ 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9850" h="469900">
                <a:moveTo>
                  <a:pt x="2327275" y="0"/>
                </a:moveTo>
                <a:lnTo>
                  <a:pt x="2609850" y="0"/>
                </a:lnTo>
                <a:lnTo>
                  <a:pt x="584200" y="469900"/>
                </a:lnTo>
                <a:lnTo>
                  <a:pt x="0" y="469900"/>
                </a:lnTo>
                <a:lnTo>
                  <a:pt x="2327275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 4"/>
          <p:cNvSpPr/>
          <p:nvPr userDrawn="1">
            <p:custDataLst>
              <p:tags r:id="rId53"/>
            </p:custDataLst>
          </p:nvPr>
        </p:nvSpPr>
        <p:spPr>
          <a:xfrm>
            <a:off x="5403850" y="6625090"/>
            <a:ext cx="427990" cy="2322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74" h="322">
                <a:moveTo>
                  <a:pt x="254" y="0"/>
                </a:moveTo>
                <a:lnTo>
                  <a:pt x="674" y="0"/>
                </a:lnTo>
                <a:lnTo>
                  <a:pt x="532" y="322"/>
                </a:lnTo>
                <a:lnTo>
                  <a:pt x="0" y="322"/>
                </a:lnTo>
                <a:lnTo>
                  <a:pt x="254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1" name="任意多边形 7"/>
          <p:cNvSpPr/>
          <p:nvPr userDrawn="1">
            <p:custDataLst>
              <p:tags r:id="rId54"/>
            </p:custDataLst>
          </p:nvPr>
        </p:nvSpPr>
        <p:spPr>
          <a:xfrm>
            <a:off x="6108700" y="6521936"/>
            <a:ext cx="455295" cy="33542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7" h="465">
                <a:moveTo>
                  <a:pt x="25" y="0"/>
                </a:moveTo>
                <a:lnTo>
                  <a:pt x="530" y="5"/>
                </a:lnTo>
                <a:lnTo>
                  <a:pt x="717" y="465"/>
                </a:lnTo>
                <a:lnTo>
                  <a:pt x="0" y="465"/>
                </a:lnTo>
                <a:lnTo>
                  <a:pt x="25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2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2" name="任意多边形 12"/>
          <p:cNvSpPr/>
          <p:nvPr userDrawn="1">
            <p:custDataLst>
              <p:tags r:id="rId55"/>
            </p:custDataLst>
          </p:nvPr>
        </p:nvSpPr>
        <p:spPr>
          <a:xfrm>
            <a:off x="3866515" y="6457014"/>
            <a:ext cx="1153160" cy="40035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16" h="555">
                <a:moveTo>
                  <a:pt x="1311" y="0"/>
                </a:moveTo>
                <a:lnTo>
                  <a:pt x="1816" y="0"/>
                </a:lnTo>
                <a:lnTo>
                  <a:pt x="781" y="555"/>
                </a:lnTo>
                <a:lnTo>
                  <a:pt x="0" y="555"/>
                </a:lnTo>
                <a:lnTo>
                  <a:pt x="1311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18"/>
          <p:cNvSpPr/>
          <p:nvPr userDrawn="1">
            <p:custDataLst>
              <p:tags r:id="rId56"/>
            </p:custDataLst>
          </p:nvPr>
        </p:nvSpPr>
        <p:spPr>
          <a:xfrm>
            <a:off x="8028305" y="6110605"/>
            <a:ext cx="3810000" cy="619125"/>
          </a:xfrm>
          <a:custGeom>
            <a:avLst/>
            <a:gdLst>
              <a:gd name="connisteX0" fmla="*/ 3314700 w 3810000"/>
              <a:gd name="connsiteY0" fmla="*/ 619125 h 619125"/>
              <a:gd name="connisteX1" fmla="*/ 3810000 w 3810000"/>
              <a:gd name="connsiteY1" fmla="*/ 619125 h 619125"/>
              <a:gd name="connisteX2" fmla="*/ 128270 w 3810000"/>
              <a:gd name="connsiteY2" fmla="*/ 0 h 619125"/>
              <a:gd name="connisteX3" fmla="*/ 0 w 3810000"/>
              <a:gd name="connsiteY3" fmla="*/ 0 h 619125"/>
              <a:gd name="connisteX4" fmla="*/ 3314700 w 3810000"/>
              <a:gd name="connsiteY4" fmla="*/ 619125 h 61912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3810000" h="619125">
                <a:moveTo>
                  <a:pt x="3314700" y="619125"/>
                </a:moveTo>
                <a:lnTo>
                  <a:pt x="3810000" y="619125"/>
                </a:lnTo>
                <a:lnTo>
                  <a:pt x="128270" y="0"/>
                </a:lnTo>
                <a:lnTo>
                  <a:pt x="0" y="0"/>
                </a:lnTo>
                <a:lnTo>
                  <a:pt x="3314700" y="619125"/>
                </a:lnTo>
                <a:close/>
              </a:path>
            </a:pathLst>
          </a:cu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19"/>
          <p:cNvSpPr/>
          <p:nvPr userDrawn="1">
            <p:custDataLst>
              <p:tags r:id="rId57"/>
            </p:custDataLst>
          </p:nvPr>
        </p:nvSpPr>
        <p:spPr>
          <a:xfrm>
            <a:off x="4461510" y="5810885"/>
            <a:ext cx="1402080" cy="252730"/>
          </a:xfrm>
          <a:custGeom>
            <a:avLst/>
            <a:gdLst>
              <a:gd name="connisteX0" fmla="*/ 1402080 w 1402080"/>
              <a:gd name="connsiteY0" fmla="*/ 5080 h 252730"/>
              <a:gd name="connisteX1" fmla="*/ 535305 w 1402080"/>
              <a:gd name="connsiteY1" fmla="*/ 252730 h 252730"/>
              <a:gd name="connisteX2" fmla="*/ 0 w 1402080"/>
              <a:gd name="connsiteY2" fmla="*/ 252730 h 252730"/>
              <a:gd name="connisteX3" fmla="*/ 1302385 w 1402080"/>
              <a:gd name="connsiteY3" fmla="*/ 0 h 252730"/>
              <a:gd name="connisteX4" fmla="*/ 1402080 w 1402080"/>
              <a:gd name="connsiteY4" fmla="*/ 5080 h 2527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402080" h="252730">
                <a:moveTo>
                  <a:pt x="1402080" y="5080"/>
                </a:moveTo>
                <a:lnTo>
                  <a:pt x="535305" y="252730"/>
                </a:lnTo>
                <a:lnTo>
                  <a:pt x="0" y="252730"/>
                </a:lnTo>
                <a:lnTo>
                  <a:pt x="1302385" y="0"/>
                </a:lnTo>
                <a:lnTo>
                  <a:pt x="1402080" y="5080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  <a:p>
            <a:pPr algn="ctr"/>
            <a:endParaRPr lang="en-US" altLang="zh-CN"/>
          </a:p>
        </p:txBody>
      </p:sp>
      <p:sp>
        <p:nvSpPr>
          <p:cNvPr id="38" name="任意多边形 21"/>
          <p:cNvSpPr/>
          <p:nvPr userDrawn="1">
            <p:custDataLst>
              <p:tags r:id="rId58"/>
            </p:custDataLst>
          </p:nvPr>
        </p:nvSpPr>
        <p:spPr>
          <a:xfrm>
            <a:off x="6451600" y="5821680"/>
            <a:ext cx="2743200" cy="314325"/>
          </a:xfrm>
          <a:custGeom>
            <a:avLst/>
            <a:gdLst>
              <a:gd name="connisteX0" fmla="*/ 1682750 w 2743200"/>
              <a:gd name="connsiteY0" fmla="*/ 314325 h 314325"/>
              <a:gd name="connisteX1" fmla="*/ 2743200 w 2743200"/>
              <a:gd name="connsiteY1" fmla="*/ 314325 h 314325"/>
              <a:gd name="connisteX2" fmla="*/ 234950 w 2743200"/>
              <a:gd name="connsiteY2" fmla="*/ 0 h 314325"/>
              <a:gd name="connisteX3" fmla="*/ 0 w 2743200"/>
              <a:gd name="connsiteY3" fmla="*/ 0 h 314325"/>
              <a:gd name="connisteX4" fmla="*/ 1682750 w 2743200"/>
              <a:gd name="connsiteY4" fmla="*/ 314325 h 31432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2743200" h="314325">
                <a:moveTo>
                  <a:pt x="1682750" y="314325"/>
                </a:moveTo>
                <a:lnTo>
                  <a:pt x="2743200" y="314325"/>
                </a:lnTo>
                <a:lnTo>
                  <a:pt x="234950" y="0"/>
                </a:lnTo>
                <a:lnTo>
                  <a:pt x="0" y="0"/>
                </a:lnTo>
                <a:lnTo>
                  <a:pt x="1682750" y="314325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 22"/>
          <p:cNvSpPr/>
          <p:nvPr userDrawn="1">
            <p:custDataLst>
              <p:tags r:id="rId59"/>
            </p:custDataLst>
          </p:nvPr>
        </p:nvSpPr>
        <p:spPr>
          <a:xfrm>
            <a:off x="2799715" y="5753100"/>
            <a:ext cx="3238500" cy="304800"/>
          </a:xfrm>
          <a:custGeom>
            <a:avLst/>
            <a:gdLst>
              <a:gd name="connisteX0" fmla="*/ 3238500 w 3238500"/>
              <a:gd name="connsiteY0" fmla="*/ 0 h 304800"/>
              <a:gd name="connisteX1" fmla="*/ 838200 w 3238500"/>
              <a:gd name="connsiteY1" fmla="*/ 304800 h 304800"/>
              <a:gd name="connisteX2" fmla="*/ 0 w 3238500"/>
              <a:gd name="connsiteY2" fmla="*/ 304800 h 304800"/>
              <a:gd name="connisteX3" fmla="*/ 3238500 w 3238500"/>
              <a:gd name="connsiteY3" fmla="*/ 0 h 304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3238500" h="304800">
                <a:moveTo>
                  <a:pt x="3238500" y="0"/>
                </a:moveTo>
                <a:lnTo>
                  <a:pt x="838200" y="304800"/>
                </a:lnTo>
                <a:lnTo>
                  <a:pt x="0" y="304800"/>
                </a:lnTo>
                <a:lnTo>
                  <a:pt x="3238500" y="0"/>
                </a:lnTo>
                <a:close/>
              </a:path>
            </a:pathLst>
          </a:custGeom>
          <a:gradFill>
            <a:gsLst>
              <a:gs pos="100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图形 41"/>
          <p:cNvSpPr>
            <a:spLocks noChangeAspect="1"/>
          </p:cNvSpPr>
          <p:nvPr userDrawn="1">
            <p:custDataLst>
              <p:tags r:id="rId60"/>
            </p:custDataLst>
          </p:nvPr>
        </p:nvSpPr>
        <p:spPr>
          <a:xfrm>
            <a:off x="5939416" y="5623549"/>
            <a:ext cx="313168" cy="648000"/>
          </a:xfrm>
          <a:custGeom>
            <a:avLst/>
            <a:gdLst>
              <a:gd name="connsiteX0" fmla="*/ 11589 w 449071"/>
              <a:gd name="connsiteY0" fmla="*/ 314903 h 929210"/>
              <a:gd name="connsiteX1" fmla="*/ 707 w 449071"/>
              <a:gd name="connsiteY1" fmla="*/ 353333 h 929210"/>
              <a:gd name="connsiteX2" fmla="*/ 31268 w 449071"/>
              <a:gd name="connsiteY2" fmla="*/ 375221 h 929210"/>
              <a:gd name="connsiteX3" fmla="*/ 56283 w 449071"/>
              <a:gd name="connsiteY3" fmla="*/ 365841 h 929210"/>
              <a:gd name="connsiteX4" fmla="*/ 63243 w 449071"/>
              <a:gd name="connsiteY4" fmla="*/ 334572 h 929210"/>
              <a:gd name="connsiteX5" fmla="*/ 47610 w 449071"/>
              <a:gd name="connsiteY5" fmla="*/ 318938 h 929210"/>
              <a:gd name="connsiteX6" fmla="*/ 47610 w 449071"/>
              <a:gd name="connsiteY6" fmla="*/ 306431 h 929210"/>
              <a:gd name="connsiteX7" fmla="*/ 116400 w 449071"/>
              <a:gd name="connsiteY7" fmla="*/ 228259 h 929210"/>
              <a:gd name="connsiteX8" fmla="*/ 125780 w 449071"/>
              <a:gd name="connsiteY8" fmla="*/ 203245 h 929210"/>
              <a:gd name="connsiteX9" fmla="*/ 163302 w 449071"/>
              <a:gd name="connsiteY9" fmla="*/ 181357 h 929210"/>
              <a:gd name="connsiteX10" fmla="*/ 175810 w 449071"/>
              <a:gd name="connsiteY10" fmla="*/ 190737 h 929210"/>
              <a:gd name="connsiteX11" fmla="*/ 188317 w 449071"/>
              <a:gd name="connsiteY11" fmla="*/ 297050 h 929210"/>
              <a:gd name="connsiteX12" fmla="*/ 188317 w 449071"/>
              <a:gd name="connsiteY12" fmla="*/ 318938 h 929210"/>
              <a:gd name="connsiteX13" fmla="*/ 163302 w 449071"/>
              <a:gd name="connsiteY13" fmla="*/ 362714 h 929210"/>
              <a:gd name="connsiteX14" fmla="*/ 160176 w 449071"/>
              <a:gd name="connsiteY14" fmla="*/ 434631 h 929210"/>
              <a:gd name="connsiteX15" fmla="*/ 203951 w 449071"/>
              <a:gd name="connsiteY15" fmla="*/ 544071 h 929210"/>
              <a:gd name="connsiteX16" fmla="*/ 203951 w 449071"/>
              <a:gd name="connsiteY16" fmla="*/ 562832 h 929210"/>
              <a:gd name="connsiteX17" fmla="*/ 169556 w 449071"/>
              <a:gd name="connsiteY17" fmla="*/ 606607 h 929210"/>
              <a:gd name="connsiteX18" fmla="*/ 166429 w 449071"/>
              <a:gd name="connsiteY18" fmla="*/ 694159 h 929210"/>
              <a:gd name="connsiteX19" fmla="*/ 138288 w 449071"/>
              <a:gd name="connsiteY19" fmla="*/ 737935 h 929210"/>
              <a:gd name="connsiteX20" fmla="*/ 138288 w 449071"/>
              <a:gd name="connsiteY20" fmla="*/ 766076 h 929210"/>
              <a:gd name="connsiteX21" fmla="*/ 119527 w 449071"/>
              <a:gd name="connsiteY21" fmla="*/ 769203 h 929210"/>
              <a:gd name="connsiteX22" fmla="*/ 94512 w 449071"/>
              <a:gd name="connsiteY22" fmla="*/ 791091 h 929210"/>
              <a:gd name="connsiteX23" fmla="*/ 93705 w 449071"/>
              <a:gd name="connsiteY23" fmla="*/ 822316 h 929210"/>
              <a:gd name="connsiteX24" fmla="*/ 94512 w 449071"/>
              <a:gd name="connsiteY24" fmla="*/ 825486 h 929210"/>
              <a:gd name="connsiteX25" fmla="*/ 125780 w 449071"/>
              <a:gd name="connsiteY25" fmla="*/ 859882 h 929210"/>
              <a:gd name="connsiteX26" fmla="*/ 132034 w 449071"/>
              <a:gd name="connsiteY26" fmla="*/ 903657 h 929210"/>
              <a:gd name="connsiteX27" fmla="*/ 166429 w 449071"/>
              <a:gd name="connsiteY27" fmla="*/ 928672 h 929210"/>
              <a:gd name="connsiteX28" fmla="*/ 175500 w 449071"/>
              <a:gd name="connsiteY28" fmla="*/ 928922 h 929210"/>
              <a:gd name="connsiteX29" fmla="*/ 213332 w 449071"/>
              <a:gd name="connsiteY29" fmla="*/ 919292 h 929210"/>
              <a:gd name="connsiteX30" fmla="*/ 188317 w 449071"/>
              <a:gd name="connsiteY30" fmla="*/ 869262 h 929210"/>
              <a:gd name="connsiteX31" fmla="*/ 182063 w 449071"/>
              <a:gd name="connsiteY31" fmla="*/ 859882 h 929210"/>
              <a:gd name="connsiteX32" fmla="*/ 203951 w 449071"/>
              <a:gd name="connsiteY32" fmla="*/ 859882 h 929210"/>
              <a:gd name="connsiteX33" fmla="*/ 214431 w 449071"/>
              <a:gd name="connsiteY33" fmla="*/ 856911 h 929210"/>
              <a:gd name="connsiteX34" fmla="*/ 216459 w 449071"/>
              <a:gd name="connsiteY34" fmla="*/ 850501 h 929210"/>
              <a:gd name="connsiteX35" fmla="*/ 203951 w 449071"/>
              <a:gd name="connsiteY35" fmla="*/ 819233 h 929210"/>
              <a:gd name="connsiteX36" fmla="*/ 203951 w 449071"/>
              <a:gd name="connsiteY36" fmla="*/ 756696 h 929210"/>
              <a:gd name="connsiteX37" fmla="*/ 294630 w 449071"/>
              <a:gd name="connsiteY37" fmla="*/ 628495 h 929210"/>
              <a:gd name="connsiteX38" fmla="*/ 304010 w 449071"/>
              <a:gd name="connsiteY38" fmla="*/ 597227 h 929210"/>
              <a:gd name="connsiteX39" fmla="*/ 344659 w 449071"/>
              <a:gd name="connsiteY39" fmla="*/ 497168 h 929210"/>
              <a:gd name="connsiteX40" fmla="*/ 347786 w 449071"/>
              <a:gd name="connsiteY40" fmla="*/ 384602 h 929210"/>
              <a:gd name="connsiteX41" fmla="*/ 332152 w 449071"/>
              <a:gd name="connsiteY41" fmla="*/ 347080 h 929210"/>
              <a:gd name="connsiteX42" fmla="*/ 332152 w 449071"/>
              <a:gd name="connsiteY42" fmla="*/ 306431 h 929210"/>
              <a:gd name="connsiteX43" fmla="*/ 347786 w 449071"/>
              <a:gd name="connsiteY43" fmla="*/ 256401 h 929210"/>
              <a:gd name="connsiteX44" fmla="*/ 369674 w 449071"/>
              <a:gd name="connsiteY44" fmla="*/ 256401 h 929210"/>
              <a:gd name="connsiteX45" fmla="*/ 397815 w 449071"/>
              <a:gd name="connsiteY45" fmla="*/ 297050 h 929210"/>
              <a:gd name="connsiteX46" fmla="*/ 429084 w 449071"/>
              <a:gd name="connsiteY46" fmla="*/ 306431 h 929210"/>
              <a:gd name="connsiteX47" fmla="*/ 447845 w 449071"/>
              <a:gd name="connsiteY47" fmla="*/ 284543 h 929210"/>
              <a:gd name="connsiteX48" fmla="*/ 441591 w 449071"/>
              <a:gd name="connsiteY48" fmla="*/ 253274 h 929210"/>
              <a:gd name="connsiteX49" fmla="*/ 419703 w 449071"/>
              <a:gd name="connsiteY49" fmla="*/ 206372 h 929210"/>
              <a:gd name="connsiteX50" fmla="*/ 410323 w 449071"/>
              <a:gd name="connsiteY50" fmla="*/ 171976 h 929210"/>
              <a:gd name="connsiteX51" fmla="*/ 385308 w 449071"/>
              <a:gd name="connsiteY51" fmla="*/ 134454 h 929210"/>
              <a:gd name="connsiteX52" fmla="*/ 332152 w 449071"/>
              <a:gd name="connsiteY52" fmla="*/ 103186 h 929210"/>
              <a:gd name="connsiteX53" fmla="*/ 338405 w 449071"/>
              <a:gd name="connsiteY53" fmla="*/ 84425 h 929210"/>
              <a:gd name="connsiteX54" fmla="*/ 338405 w 449071"/>
              <a:gd name="connsiteY54" fmla="*/ 59410 h 929210"/>
              <a:gd name="connsiteX55" fmla="*/ 347786 w 449071"/>
              <a:gd name="connsiteY55" fmla="*/ 50029 h 929210"/>
              <a:gd name="connsiteX56" fmla="*/ 347786 w 449071"/>
              <a:gd name="connsiteY56" fmla="*/ 31268 h 929210"/>
              <a:gd name="connsiteX57" fmla="*/ 304010 w 449071"/>
              <a:gd name="connsiteY57" fmla="*/ 0 h 929210"/>
              <a:gd name="connsiteX58" fmla="*/ 247727 w 449071"/>
              <a:gd name="connsiteY58" fmla="*/ 31268 h 929210"/>
              <a:gd name="connsiteX59" fmla="*/ 250854 w 449071"/>
              <a:gd name="connsiteY59" fmla="*/ 84425 h 929210"/>
              <a:gd name="connsiteX60" fmla="*/ 250854 w 449071"/>
              <a:gd name="connsiteY60" fmla="*/ 100059 h 929210"/>
              <a:gd name="connsiteX61" fmla="*/ 169556 w 449071"/>
              <a:gd name="connsiteY61" fmla="*/ 103186 h 929210"/>
              <a:gd name="connsiteX62" fmla="*/ 75751 w 449071"/>
              <a:gd name="connsiteY62" fmla="*/ 175103 h 929210"/>
              <a:gd name="connsiteX63" fmla="*/ 16341 w 449071"/>
              <a:gd name="connsiteY63" fmla="*/ 306431 h 929210"/>
              <a:gd name="connsiteX64" fmla="*/ 11589 w 449071"/>
              <a:gd name="connsiteY64" fmla="*/ 314903 h 92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49071" h="929210">
                <a:moveTo>
                  <a:pt x="11589" y="314903"/>
                </a:moveTo>
                <a:cubicBezTo>
                  <a:pt x="5181" y="325783"/>
                  <a:pt x="-2364" y="338593"/>
                  <a:pt x="707" y="353333"/>
                </a:cubicBezTo>
                <a:cubicBezTo>
                  <a:pt x="3313" y="365841"/>
                  <a:pt x="13500" y="373137"/>
                  <a:pt x="31268" y="375221"/>
                </a:cubicBezTo>
                <a:cubicBezTo>
                  <a:pt x="41691" y="375221"/>
                  <a:pt x="50029" y="372094"/>
                  <a:pt x="56283" y="365841"/>
                </a:cubicBezTo>
                <a:cubicBezTo>
                  <a:pt x="65664" y="356460"/>
                  <a:pt x="65664" y="343953"/>
                  <a:pt x="63243" y="334572"/>
                </a:cubicBezTo>
                <a:cubicBezTo>
                  <a:pt x="61630" y="328318"/>
                  <a:pt x="56419" y="323107"/>
                  <a:pt x="47610" y="318938"/>
                </a:cubicBezTo>
                <a:lnTo>
                  <a:pt x="47610" y="306431"/>
                </a:lnTo>
                <a:cubicBezTo>
                  <a:pt x="89301" y="262655"/>
                  <a:pt x="112230" y="236598"/>
                  <a:pt x="116400" y="228259"/>
                </a:cubicBezTo>
                <a:cubicBezTo>
                  <a:pt x="120569" y="219921"/>
                  <a:pt x="123696" y="211583"/>
                  <a:pt x="125780" y="203245"/>
                </a:cubicBezTo>
                <a:cubicBezTo>
                  <a:pt x="146626" y="188653"/>
                  <a:pt x="159133" y="181357"/>
                  <a:pt x="163302" y="181357"/>
                </a:cubicBezTo>
                <a:cubicBezTo>
                  <a:pt x="167472" y="181357"/>
                  <a:pt x="171640" y="184484"/>
                  <a:pt x="175810" y="190737"/>
                </a:cubicBezTo>
                <a:lnTo>
                  <a:pt x="188317" y="297050"/>
                </a:lnTo>
                <a:lnTo>
                  <a:pt x="188317" y="318938"/>
                </a:lnTo>
                <a:lnTo>
                  <a:pt x="163302" y="362714"/>
                </a:lnTo>
                <a:cubicBezTo>
                  <a:pt x="157049" y="379390"/>
                  <a:pt x="156006" y="403363"/>
                  <a:pt x="160176" y="434631"/>
                </a:cubicBezTo>
                <a:cubicBezTo>
                  <a:pt x="164345" y="465900"/>
                  <a:pt x="178937" y="502379"/>
                  <a:pt x="203951" y="544071"/>
                </a:cubicBezTo>
                <a:lnTo>
                  <a:pt x="203951" y="562832"/>
                </a:lnTo>
                <a:cubicBezTo>
                  <a:pt x="189360" y="571170"/>
                  <a:pt x="177894" y="585762"/>
                  <a:pt x="169556" y="606607"/>
                </a:cubicBezTo>
                <a:cubicBezTo>
                  <a:pt x="161218" y="627451"/>
                  <a:pt x="160176" y="656637"/>
                  <a:pt x="166429" y="694159"/>
                </a:cubicBezTo>
                <a:cubicBezTo>
                  <a:pt x="147668" y="715003"/>
                  <a:pt x="138288" y="729599"/>
                  <a:pt x="138288" y="737935"/>
                </a:cubicBezTo>
                <a:lnTo>
                  <a:pt x="138288" y="766076"/>
                </a:lnTo>
                <a:lnTo>
                  <a:pt x="119527" y="769203"/>
                </a:lnTo>
                <a:cubicBezTo>
                  <a:pt x="107019" y="774938"/>
                  <a:pt x="98681" y="782230"/>
                  <a:pt x="94512" y="791091"/>
                </a:cubicBezTo>
                <a:cubicBezTo>
                  <a:pt x="88800" y="803229"/>
                  <a:pt x="90914" y="811453"/>
                  <a:pt x="93705" y="822316"/>
                </a:cubicBezTo>
                <a:cubicBezTo>
                  <a:pt x="93970" y="823348"/>
                  <a:pt x="94241" y="824404"/>
                  <a:pt x="94512" y="825486"/>
                </a:cubicBezTo>
                <a:cubicBezTo>
                  <a:pt x="96596" y="833823"/>
                  <a:pt x="107019" y="845292"/>
                  <a:pt x="125780" y="859882"/>
                </a:cubicBezTo>
                <a:cubicBezTo>
                  <a:pt x="125780" y="878643"/>
                  <a:pt x="127865" y="893233"/>
                  <a:pt x="132034" y="903657"/>
                </a:cubicBezTo>
                <a:cubicBezTo>
                  <a:pt x="138288" y="919292"/>
                  <a:pt x="150795" y="928672"/>
                  <a:pt x="166429" y="928672"/>
                </a:cubicBezTo>
                <a:cubicBezTo>
                  <a:pt x="169175" y="928672"/>
                  <a:pt x="172258" y="928791"/>
                  <a:pt x="175500" y="928922"/>
                </a:cubicBezTo>
                <a:cubicBezTo>
                  <a:pt x="190723" y="929516"/>
                  <a:pt x="209465" y="930248"/>
                  <a:pt x="213332" y="919292"/>
                </a:cubicBezTo>
                <a:cubicBezTo>
                  <a:pt x="216459" y="910430"/>
                  <a:pt x="208121" y="893758"/>
                  <a:pt x="188317" y="869262"/>
                </a:cubicBezTo>
                <a:lnTo>
                  <a:pt x="182063" y="859882"/>
                </a:lnTo>
                <a:lnTo>
                  <a:pt x="203951" y="859882"/>
                </a:lnTo>
                <a:cubicBezTo>
                  <a:pt x="208932" y="860194"/>
                  <a:pt x="212426" y="859206"/>
                  <a:pt x="214431" y="856911"/>
                </a:cubicBezTo>
                <a:cubicBezTo>
                  <a:pt x="215783" y="855366"/>
                  <a:pt x="216459" y="853228"/>
                  <a:pt x="216459" y="850501"/>
                </a:cubicBezTo>
                <a:cubicBezTo>
                  <a:pt x="216459" y="843728"/>
                  <a:pt x="212289" y="833303"/>
                  <a:pt x="203951" y="819233"/>
                </a:cubicBezTo>
                <a:cubicBezTo>
                  <a:pt x="199782" y="781711"/>
                  <a:pt x="199782" y="760867"/>
                  <a:pt x="203951" y="756696"/>
                </a:cubicBezTo>
                <a:cubicBezTo>
                  <a:pt x="246193" y="714452"/>
                  <a:pt x="285249" y="647256"/>
                  <a:pt x="294630" y="628495"/>
                </a:cubicBezTo>
                <a:cubicBezTo>
                  <a:pt x="300883" y="615988"/>
                  <a:pt x="304010" y="605565"/>
                  <a:pt x="304010" y="597227"/>
                </a:cubicBezTo>
                <a:cubicBezTo>
                  <a:pt x="329025" y="549282"/>
                  <a:pt x="342575" y="515929"/>
                  <a:pt x="344659" y="497168"/>
                </a:cubicBezTo>
                <a:cubicBezTo>
                  <a:pt x="347786" y="469026"/>
                  <a:pt x="354040" y="403363"/>
                  <a:pt x="347786" y="384602"/>
                </a:cubicBezTo>
                <a:cubicBezTo>
                  <a:pt x="343617" y="372094"/>
                  <a:pt x="338405" y="359587"/>
                  <a:pt x="332152" y="347080"/>
                </a:cubicBezTo>
                <a:lnTo>
                  <a:pt x="332152" y="306431"/>
                </a:lnTo>
                <a:lnTo>
                  <a:pt x="347786" y="256401"/>
                </a:lnTo>
                <a:lnTo>
                  <a:pt x="369674" y="256401"/>
                </a:lnTo>
                <a:cubicBezTo>
                  <a:pt x="382181" y="279331"/>
                  <a:pt x="391562" y="292881"/>
                  <a:pt x="397815" y="297050"/>
                </a:cubicBezTo>
                <a:cubicBezTo>
                  <a:pt x="407197" y="303304"/>
                  <a:pt x="416576" y="309557"/>
                  <a:pt x="429084" y="306431"/>
                </a:cubicBezTo>
                <a:cubicBezTo>
                  <a:pt x="441591" y="303304"/>
                  <a:pt x="444718" y="297050"/>
                  <a:pt x="447845" y="284543"/>
                </a:cubicBezTo>
                <a:cubicBezTo>
                  <a:pt x="450972" y="272035"/>
                  <a:pt x="447845" y="265782"/>
                  <a:pt x="441591" y="253274"/>
                </a:cubicBezTo>
                <a:cubicBezTo>
                  <a:pt x="437422" y="244936"/>
                  <a:pt x="430126" y="229302"/>
                  <a:pt x="419703" y="206372"/>
                </a:cubicBezTo>
                <a:lnTo>
                  <a:pt x="410323" y="171976"/>
                </a:lnTo>
                <a:cubicBezTo>
                  <a:pt x="407196" y="157906"/>
                  <a:pt x="398858" y="145398"/>
                  <a:pt x="385308" y="134454"/>
                </a:cubicBezTo>
                <a:cubicBezTo>
                  <a:pt x="371758" y="123510"/>
                  <a:pt x="354040" y="113087"/>
                  <a:pt x="332152" y="103186"/>
                </a:cubicBezTo>
                <a:lnTo>
                  <a:pt x="338405" y="84425"/>
                </a:lnTo>
                <a:lnTo>
                  <a:pt x="338405" y="59410"/>
                </a:lnTo>
                <a:cubicBezTo>
                  <a:pt x="344659" y="57325"/>
                  <a:pt x="347786" y="54199"/>
                  <a:pt x="347786" y="50029"/>
                </a:cubicBezTo>
                <a:lnTo>
                  <a:pt x="347786" y="31268"/>
                </a:lnTo>
                <a:cubicBezTo>
                  <a:pt x="347786" y="18761"/>
                  <a:pt x="330588" y="0"/>
                  <a:pt x="304010" y="0"/>
                </a:cubicBezTo>
                <a:cubicBezTo>
                  <a:pt x="277432" y="0"/>
                  <a:pt x="253981" y="6254"/>
                  <a:pt x="247727" y="31268"/>
                </a:cubicBezTo>
                <a:cubicBezTo>
                  <a:pt x="243558" y="47945"/>
                  <a:pt x="244600" y="65664"/>
                  <a:pt x="250854" y="84425"/>
                </a:cubicBezTo>
                <a:lnTo>
                  <a:pt x="250854" y="100059"/>
                </a:lnTo>
                <a:cubicBezTo>
                  <a:pt x="213332" y="97975"/>
                  <a:pt x="186233" y="99016"/>
                  <a:pt x="169556" y="103186"/>
                </a:cubicBezTo>
                <a:cubicBezTo>
                  <a:pt x="144542" y="109439"/>
                  <a:pt x="116400" y="134454"/>
                  <a:pt x="75751" y="175103"/>
                </a:cubicBezTo>
                <a:cubicBezTo>
                  <a:pt x="35102" y="215752"/>
                  <a:pt x="22595" y="293923"/>
                  <a:pt x="16341" y="306431"/>
                </a:cubicBezTo>
                <a:cubicBezTo>
                  <a:pt x="15001" y="309111"/>
                  <a:pt x="13337" y="311935"/>
                  <a:pt x="11589" y="314903"/>
                </a:cubicBezTo>
                <a:close/>
              </a:path>
            </a:pathLst>
          </a:custGeom>
          <a:gradFill>
            <a:gsLst>
              <a:gs pos="69000">
                <a:schemeClr val="bg2">
                  <a:lumMod val="75000"/>
                  <a:lumOff val="25000"/>
                </a:schemeClr>
              </a:gs>
              <a:gs pos="0">
                <a:schemeClr val="bg2">
                  <a:lumMod val="25000"/>
                  <a:lumOff val="75000"/>
                </a:schemeClr>
              </a:gs>
            </a:gsLst>
            <a:lin ang="5400000" scaled="0"/>
          </a:gradFill>
          <a:ln w="6218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4" name="图形 41"/>
          <p:cNvSpPr>
            <a:spLocks noChangeAspect="1"/>
          </p:cNvSpPr>
          <p:nvPr userDrawn="1">
            <p:custDataLst>
              <p:tags r:id="rId61"/>
            </p:custDataLst>
          </p:nvPr>
        </p:nvSpPr>
        <p:spPr>
          <a:xfrm flipH="1" flipV="1">
            <a:off x="5876730" y="6270526"/>
            <a:ext cx="313168" cy="587474"/>
          </a:xfrm>
          <a:custGeom>
            <a:avLst/>
            <a:gdLst>
              <a:gd name="connsiteX0" fmla="*/ 11589 w 449071"/>
              <a:gd name="connsiteY0" fmla="*/ 314903 h 929210"/>
              <a:gd name="connsiteX1" fmla="*/ 707 w 449071"/>
              <a:gd name="connsiteY1" fmla="*/ 353333 h 929210"/>
              <a:gd name="connsiteX2" fmla="*/ 31268 w 449071"/>
              <a:gd name="connsiteY2" fmla="*/ 375221 h 929210"/>
              <a:gd name="connsiteX3" fmla="*/ 56283 w 449071"/>
              <a:gd name="connsiteY3" fmla="*/ 365841 h 929210"/>
              <a:gd name="connsiteX4" fmla="*/ 63243 w 449071"/>
              <a:gd name="connsiteY4" fmla="*/ 334572 h 929210"/>
              <a:gd name="connsiteX5" fmla="*/ 47610 w 449071"/>
              <a:gd name="connsiteY5" fmla="*/ 318938 h 929210"/>
              <a:gd name="connsiteX6" fmla="*/ 47610 w 449071"/>
              <a:gd name="connsiteY6" fmla="*/ 306431 h 929210"/>
              <a:gd name="connsiteX7" fmla="*/ 116400 w 449071"/>
              <a:gd name="connsiteY7" fmla="*/ 228259 h 929210"/>
              <a:gd name="connsiteX8" fmla="*/ 125780 w 449071"/>
              <a:gd name="connsiteY8" fmla="*/ 203245 h 929210"/>
              <a:gd name="connsiteX9" fmla="*/ 163302 w 449071"/>
              <a:gd name="connsiteY9" fmla="*/ 181357 h 929210"/>
              <a:gd name="connsiteX10" fmla="*/ 175810 w 449071"/>
              <a:gd name="connsiteY10" fmla="*/ 190737 h 929210"/>
              <a:gd name="connsiteX11" fmla="*/ 188317 w 449071"/>
              <a:gd name="connsiteY11" fmla="*/ 297050 h 929210"/>
              <a:gd name="connsiteX12" fmla="*/ 188317 w 449071"/>
              <a:gd name="connsiteY12" fmla="*/ 318938 h 929210"/>
              <a:gd name="connsiteX13" fmla="*/ 163302 w 449071"/>
              <a:gd name="connsiteY13" fmla="*/ 362714 h 929210"/>
              <a:gd name="connsiteX14" fmla="*/ 160176 w 449071"/>
              <a:gd name="connsiteY14" fmla="*/ 434631 h 929210"/>
              <a:gd name="connsiteX15" fmla="*/ 203951 w 449071"/>
              <a:gd name="connsiteY15" fmla="*/ 544071 h 929210"/>
              <a:gd name="connsiteX16" fmla="*/ 203951 w 449071"/>
              <a:gd name="connsiteY16" fmla="*/ 562832 h 929210"/>
              <a:gd name="connsiteX17" fmla="*/ 169556 w 449071"/>
              <a:gd name="connsiteY17" fmla="*/ 606607 h 929210"/>
              <a:gd name="connsiteX18" fmla="*/ 166429 w 449071"/>
              <a:gd name="connsiteY18" fmla="*/ 694159 h 929210"/>
              <a:gd name="connsiteX19" fmla="*/ 138288 w 449071"/>
              <a:gd name="connsiteY19" fmla="*/ 737935 h 929210"/>
              <a:gd name="connsiteX20" fmla="*/ 138288 w 449071"/>
              <a:gd name="connsiteY20" fmla="*/ 766076 h 929210"/>
              <a:gd name="connsiteX21" fmla="*/ 119527 w 449071"/>
              <a:gd name="connsiteY21" fmla="*/ 769203 h 929210"/>
              <a:gd name="connsiteX22" fmla="*/ 94512 w 449071"/>
              <a:gd name="connsiteY22" fmla="*/ 791091 h 929210"/>
              <a:gd name="connsiteX23" fmla="*/ 93705 w 449071"/>
              <a:gd name="connsiteY23" fmla="*/ 822316 h 929210"/>
              <a:gd name="connsiteX24" fmla="*/ 94512 w 449071"/>
              <a:gd name="connsiteY24" fmla="*/ 825486 h 929210"/>
              <a:gd name="connsiteX25" fmla="*/ 125780 w 449071"/>
              <a:gd name="connsiteY25" fmla="*/ 859882 h 929210"/>
              <a:gd name="connsiteX26" fmla="*/ 132034 w 449071"/>
              <a:gd name="connsiteY26" fmla="*/ 903657 h 929210"/>
              <a:gd name="connsiteX27" fmla="*/ 166429 w 449071"/>
              <a:gd name="connsiteY27" fmla="*/ 928672 h 929210"/>
              <a:gd name="connsiteX28" fmla="*/ 175500 w 449071"/>
              <a:gd name="connsiteY28" fmla="*/ 928922 h 929210"/>
              <a:gd name="connsiteX29" fmla="*/ 213332 w 449071"/>
              <a:gd name="connsiteY29" fmla="*/ 919292 h 929210"/>
              <a:gd name="connsiteX30" fmla="*/ 188317 w 449071"/>
              <a:gd name="connsiteY30" fmla="*/ 869262 h 929210"/>
              <a:gd name="connsiteX31" fmla="*/ 182063 w 449071"/>
              <a:gd name="connsiteY31" fmla="*/ 859882 h 929210"/>
              <a:gd name="connsiteX32" fmla="*/ 203951 w 449071"/>
              <a:gd name="connsiteY32" fmla="*/ 859882 h 929210"/>
              <a:gd name="connsiteX33" fmla="*/ 214431 w 449071"/>
              <a:gd name="connsiteY33" fmla="*/ 856911 h 929210"/>
              <a:gd name="connsiteX34" fmla="*/ 216459 w 449071"/>
              <a:gd name="connsiteY34" fmla="*/ 850501 h 929210"/>
              <a:gd name="connsiteX35" fmla="*/ 203951 w 449071"/>
              <a:gd name="connsiteY35" fmla="*/ 819233 h 929210"/>
              <a:gd name="connsiteX36" fmla="*/ 203951 w 449071"/>
              <a:gd name="connsiteY36" fmla="*/ 756696 h 929210"/>
              <a:gd name="connsiteX37" fmla="*/ 294630 w 449071"/>
              <a:gd name="connsiteY37" fmla="*/ 628495 h 929210"/>
              <a:gd name="connsiteX38" fmla="*/ 304010 w 449071"/>
              <a:gd name="connsiteY38" fmla="*/ 597227 h 929210"/>
              <a:gd name="connsiteX39" fmla="*/ 344659 w 449071"/>
              <a:gd name="connsiteY39" fmla="*/ 497168 h 929210"/>
              <a:gd name="connsiteX40" fmla="*/ 347786 w 449071"/>
              <a:gd name="connsiteY40" fmla="*/ 384602 h 929210"/>
              <a:gd name="connsiteX41" fmla="*/ 332152 w 449071"/>
              <a:gd name="connsiteY41" fmla="*/ 347080 h 929210"/>
              <a:gd name="connsiteX42" fmla="*/ 332152 w 449071"/>
              <a:gd name="connsiteY42" fmla="*/ 306431 h 929210"/>
              <a:gd name="connsiteX43" fmla="*/ 347786 w 449071"/>
              <a:gd name="connsiteY43" fmla="*/ 256401 h 929210"/>
              <a:gd name="connsiteX44" fmla="*/ 369674 w 449071"/>
              <a:gd name="connsiteY44" fmla="*/ 256401 h 929210"/>
              <a:gd name="connsiteX45" fmla="*/ 397815 w 449071"/>
              <a:gd name="connsiteY45" fmla="*/ 297050 h 929210"/>
              <a:gd name="connsiteX46" fmla="*/ 429084 w 449071"/>
              <a:gd name="connsiteY46" fmla="*/ 306431 h 929210"/>
              <a:gd name="connsiteX47" fmla="*/ 447845 w 449071"/>
              <a:gd name="connsiteY47" fmla="*/ 284543 h 929210"/>
              <a:gd name="connsiteX48" fmla="*/ 441591 w 449071"/>
              <a:gd name="connsiteY48" fmla="*/ 253274 h 929210"/>
              <a:gd name="connsiteX49" fmla="*/ 419703 w 449071"/>
              <a:gd name="connsiteY49" fmla="*/ 206372 h 929210"/>
              <a:gd name="connsiteX50" fmla="*/ 410323 w 449071"/>
              <a:gd name="connsiteY50" fmla="*/ 171976 h 929210"/>
              <a:gd name="connsiteX51" fmla="*/ 385308 w 449071"/>
              <a:gd name="connsiteY51" fmla="*/ 134454 h 929210"/>
              <a:gd name="connsiteX52" fmla="*/ 332152 w 449071"/>
              <a:gd name="connsiteY52" fmla="*/ 103186 h 929210"/>
              <a:gd name="connsiteX53" fmla="*/ 338405 w 449071"/>
              <a:gd name="connsiteY53" fmla="*/ 84425 h 929210"/>
              <a:gd name="connsiteX54" fmla="*/ 338405 w 449071"/>
              <a:gd name="connsiteY54" fmla="*/ 59410 h 929210"/>
              <a:gd name="connsiteX55" fmla="*/ 347786 w 449071"/>
              <a:gd name="connsiteY55" fmla="*/ 50029 h 929210"/>
              <a:gd name="connsiteX56" fmla="*/ 347786 w 449071"/>
              <a:gd name="connsiteY56" fmla="*/ 31268 h 929210"/>
              <a:gd name="connsiteX57" fmla="*/ 304010 w 449071"/>
              <a:gd name="connsiteY57" fmla="*/ 0 h 929210"/>
              <a:gd name="connsiteX58" fmla="*/ 247727 w 449071"/>
              <a:gd name="connsiteY58" fmla="*/ 31268 h 929210"/>
              <a:gd name="connsiteX59" fmla="*/ 250854 w 449071"/>
              <a:gd name="connsiteY59" fmla="*/ 84425 h 929210"/>
              <a:gd name="connsiteX60" fmla="*/ 250854 w 449071"/>
              <a:gd name="connsiteY60" fmla="*/ 100059 h 929210"/>
              <a:gd name="connsiteX61" fmla="*/ 169556 w 449071"/>
              <a:gd name="connsiteY61" fmla="*/ 103186 h 929210"/>
              <a:gd name="connsiteX62" fmla="*/ 75751 w 449071"/>
              <a:gd name="connsiteY62" fmla="*/ 175103 h 929210"/>
              <a:gd name="connsiteX63" fmla="*/ 16341 w 449071"/>
              <a:gd name="connsiteY63" fmla="*/ 306431 h 929210"/>
              <a:gd name="connsiteX64" fmla="*/ 11589 w 449071"/>
              <a:gd name="connsiteY64" fmla="*/ 314903 h 92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93" h="925">
                <a:moveTo>
                  <a:pt x="275" y="0"/>
                </a:moveTo>
                <a:lnTo>
                  <a:pt x="371" y="0"/>
                </a:lnTo>
                <a:lnTo>
                  <a:pt x="365" y="18"/>
                </a:lnTo>
                <a:cubicBezTo>
                  <a:pt x="389" y="29"/>
                  <a:pt x="408" y="40"/>
                  <a:pt x="423" y="52"/>
                </a:cubicBezTo>
                <a:cubicBezTo>
                  <a:pt x="438" y="64"/>
                  <a:pt x="447" y="78"/>
                  <a:pt x="451" y="94"/>
                </a:cubicBezTo>
                <a:lnTo>
                  <a:pt x="461" y="131"/>
                </a:lnTo>
                <a:cubicBezTo>
                  <a:pt x="472" y="157"/>
                  <a:pt x="480" y="174"/>
                  <a:pt x="485" y="183"/>
                </a:cubicBezTo>
                <a:cubicBezTo>
                  <a:pt x="492" y="197"/>
                  <a:pt x="495" y="203"/>
                  <a:pt x="492" y="217"/>
                </a:cubicBezTo>
                <a:cubicBezTo>
                  <a:pt x="488" y="231"/>
                  <a:pt x="485" y="238"/>
                  <a:pt x="471" y="241"/>
                </a:cubicBezTo>
                <a:cubicBezTo>
                  <a:pt x="457" y="245"/>
                  <a:pt x="447" y="238"/>
                  <a:pt x="437" y="231"/>
                </a:cubicBezTo>
                <a:cubicBezTo>
                  <a:pt x="430" y="226"/>
                  <a:pt x="420" y="211"/>
                  <a:pt x="406" y="186"/>
                </a:cubicBezTo>
                <a:lnTo>
                  <a:pt x="382" y="186"/>
                </a:lnTo>
                <a:lnTo>
                  <a:pt x="365" y="241"/>
                </a:lnTo>
                <a:lnTo>
                  <a:pt x="365" y="286"/>
                </a:lnTo>
                <a:cubicBezTo>
                  <a:pt x="372" y="300"/>
                  <a:pt x="377" y="313"/>
                  <a:pt x="382" y="327"/>
                </a:cubicBezTo>
                <a:cubicBezTo>
                  <a:pt x="389" y="348"/>
                  <a:pt x="382" y="420"/>
                  <a:pt x="379" y="451"/>
                </a:cubicBezTo>
                <a:cubicBezTo>
                  <a:pt x="376" y="471"/>
                  <a:pt x="361" y="508"/>
                  <a:pt x="334" y="561"/>
                </a:cubicBezTo>
                <a:cubicBezTo>
                  <a:pt x="334" y="570"/>
                  <a:pt x="330" y="581"/>
                  <a:pt x="324" y="595"/>
                </a:cubicBezTo>
                <a:cubicBezTo>
                  <a:pt x="313" y="616"/>
                  <a:pt x="270" y="689"/>
                  <a:pt x="224" y="736"/>
                </a:cubicBezTo>
                <a:cubicBezTo>
                  <a:pt x="219" y="740"/>
                  <a:pt x="219" y="763"/>
                  <a:pt x="224" y="804"/>
                </a:cubicBezTo>
                <a:cubicBezTo>
                  <a:pt x="233" y="820"/>
                  <a:pt x="238" y="831"/>
                  <a:pt x="238" y="839"/>
                </a:cubicBezTo>
                <a:cubicBezTo>
                  <a:pt x="238" y="842"/>
                  <a:pt x="237" y="844"/>
                  <a:pt x="235" y="846"/>
                </a:cubicBezTo>
                <a:cubicBezTo>
                  <a:pt x="233" y="848"/>
                  <a:pt x="229" y="849"/>
                  <a:pt x="224" y="849"/>
                </a:cubicBezTo>
                <a:lnTo>
                  <a:pt x="200" y="849"/>
                </a:lnTo>
                <a:lnTo>
                  <a:pt x="207" y="859"/>
                </a:lnTo>
                <a:cubicBezTo>
                  <a:pt x="229" y="886"/>
                  <a:pt x="238" y="905"/>
                  <a:pt x="234" y="914"/>
                </a:cubicBezTo>
                <a:cubicBezTo>
                  <a:pt x="230" y="926"/>
                  <a:pt x="209" y="925"/>
                  <a:pt x="193" y="925"/>
                </a:cubicBezTo>
                <a:cubicBezTo>
                  <a:pt x="189" y="925"/>
                  <a:pt x="186" y="925"/>
                  <a:pt x="183" y="925"/>
                </a:cubicBezTo>
                <a:cubicBezTo>
                  <a:pt x="166" y="925"/>
                  <a:pt x="152" y="914"/>
                  <a:pt x="145" y="897"/>
                </a:cubicBezTo>
                <a:cubicBezTo>
                  <a:pt x="140" y="886"/>
                  <a:pt x="138" y="870"/>
                  <a:pt x="138" y="849"/>
                </a:cubicBezTo>
                <a:cubicBezTo>
                  <a:pt x="118" y="833"/>
                  <a:pt x="106" y="820"/>
                  <a:pt x="104" y="811"/>
                </a:cubicBezTo>
                <a:cubicBezTo>
                  <a:pt x="103" y="810"/>
                  <a:pt x="103" y="809"/>
                  <a:pt x="103" y="808"/>
                </a:cubicBezTo>
                <a:cubicBezTo>
                  <a:pt x="100" y="796"/>
                  <a:pt x="98" y="787"/>
                  <a:pt x="104" y="773"/>
                </a:cubicBezTo>
                <a:cubicBezTo>
                  <a:pt x="108" y="764"/>
                  <a:pt x="118" y="756"/>
                  <a:pt x="131" y="749"/>
                </a:cubicBezTo>
                <a:lnTo>
                  <a:pt x="152" y="746"/>
                </a:lnTo>
                <a:lnTo>
                  <a:pt x="152" y="715"/>
                </a:lnTo>
                <a:cubicBezTo>
                  <a:pt x="152" y="706"/>
                  <a:pt x="162" y="690"/>
                  <a:pt x="183" y="667"/>
                </a:cubicBezTo>
                <a:cubicBezTo>
                  <a:pt x="176" y="626"/>
                  <a:pt x="177" y="594"/>
                  <a:pt x="186" y="571"/>
                </a:cubicBezTo>
                <a:cubicBezTo>
                  <a:pt x="195" y="548"/>
                  <a:pt x="208" y="532"/>
                  <a:pt x="224" y="523"/>
                </a:cubicBezTo>
                <a:lnTo>
                  <a:pt x="224" y="502"/>
                </a:lnTo>
                <a:cubicBezTo>
                  <a:pt x="197" y="456"/>
                  <a:pt x="180" y="416"/>
                  <a:pt x="176" y="382"/>
                </a:cubicBezTo>
                <a:cubicBezTo>
                  <a:pt x="171" y="348"/>
                  <a:pt x="172" y="321"/>
                  <a:pt x="179" y="303"/>
                </a:cubicBezTo>
                <a:lnTo>
                  <a:pt x="207" y="255"/>
                </a:lnTo>
                <a:lnTo>
                  <a:pt x="207" y="231"/>
                </a:lnTo>
                <a:lnTo>
                  <a:pt x="193" y="114"/>
                </a:lnTo>
                <a:cubicBezTo>
                  <a:pt x="188" y="107"/>
                  <a:pt x="184" y="104"/>
                  <a:pt x="179" y="104"/>
                </a:cubicBezTo>
                <a:cubicBezTo>
                  <a:pt x="175" y="104"/>
                  <a:pt x="161" y="112"/>
                  <a:pt x="138" y="128"/>
                </a:cubicBezTo>
                <a:cubicBezTo>
                  <a:pt x="136" y="137"/>
                  <a:pt x="132" y="146"/>
                  <a:pt x="128" y="155"/>
                </a:cubicBezTo>
                <a:cubicBezTo>
                  <a:pt x="123" y="165"/>
                  <a:pt x="98" y="193"/>
                  <a:pt x="52" y="241"/>
                </a:cubicBezTo>
                <a:lnTo>
                  <a:pt x="52" y="255"/>
                </a:lnTo>
                <a:cubicBezTo>
                  <a:pt x="62" y="260"/>
                  <a:pt x="68" y="265"/>
                  <a:pt x="69" y="272"/>
                </a:cubicBezTo>
                <a:cubicBezTo>
                  <a:pt x="72" y="282"/>
                  <a:pt x="72" y="296"/>
                  <a:pt x="62" y="306"/>
                </a:cubicBezTo>
                <a:cubicBezTo>
                  <a:pt x="55" y="313"/>
                  <a:pt x="46" y="317"/>
                  <a:pt x="34" y="317"/>
                </a:cubicBezTo>
                <a:cubicBezTo>
                  <a:pt x="15" y="314"/>
                  <a:pt x="4" y="306"/>
                  <a:pt x="1" y="293"/>
                </a:cubicBezTo>
                <a:cubicBezTo>
                  <a:pt x="-3" y="277"/>
                  <a:pt x="6" y="262"/>
                  <a:pt x="13" y="251"/>
                </a:cubicBezTo>
                <a:cubicBezTo>
                  <a:pt x="15" y="247"/>
                  <a:pt x="16" y="244"/>
                  <a:pt x="18" y="241"/>
                </a:cubicBezTo>
                <a:cubicBezTo>
                  <a:pt x="25" y="227"/>
                  <a:pt x="39" y="142"/>
                  <a:pt x="83" y="97"/>
                </a:cubicBezTo>
                <a:cubicBezTo>
                  <a:pt x="128" y="52"/>
                  <a:pt x="159" y="25"/>
                  <a:pt x="186" y="18"/>
                </a:cubicBezTo>
                <a:cubicBezTo>
                  <a:pt x="205" y="13"/>
                  <a:pt x="234" y="12"/>
                  <a:pt x="275" y="15"/>
                </a:cubicBezTo>
                <a:lnTo>
                  <a:pt x="275" y="0"/>
                </a:lnTo>
                <a:close/>
              </a:path>
            </a:pathLst>
          </a:custGeom>
          <a:gradFill>
            <a:gsLst>
              <a:gs pos="80000">
                <a:schemeClr val="bg2">
                  <a:lumMod val="90000"/>
                  <a:lumOff val="10000"/>
                  <a:alpha val="80000"/>
                </a:schemeClr>
              </a:gs>
              <a:gs pos="15000">
                <a:schemeClr val="bg2">
                  <a:lumMod val="50000"/>
                  <a:lumOff val="50000"/>
                  <a:alpha val="0"/>
                </a:schemeClr>
              </a:gs>
            </a:gsLst>
            <a:lin ang="5400000" scaled="0"/>
          </a:gradFill>
          <a:ln w="621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65" name="任意多边形: 形状 64"/>
          <p:cNvSpPr/>
          <p:nvPr userDrawn="1">
            <p:custDataLst>
              <p:tags r:id="rId62"/>
            </p:custDataLst>
          </p:nvPr>
        </p:nvSpPr>
        <p:spPr>
          <a:xfrm rot="21060000" flipH="1">
            <a:off x="5134836" y="6012000"/>
            <a:ext cx="860185" cy="734896"/>
          </a:xfrm>
          <a:custGeom>
            <a:avLst/>
            <a:gdLst>
              <a:gd name="connsiteX0" fmla="*/ 0 w 860185"/>
              <a:gd name="connsiteY0" fmla="*/ 0 h 734896"/>
              <a:gd name="connsiteX1" fmla="*/ 801438 w 860185"/>
              <a:gd name="connsiteY1" fmla="*/ 734896 h 734896"/>
              <a:gd name="connsiteX2" fmla="*/ 860185 w 860185"/>
              <a:gd name="connsiteY2" fmla="*/ 725591 h 73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0185" h="734896">
                <a:moveTo>
                  <a:pt x="0" y="0"/>
                </a:moveTo>
                <a:lnTo>
                  <a:pt x="801438" y="734896"/>
                </a:lnTo>
                <a:lnTo>
                  <a:pt x="860185" y="725591"/>
                </a:lnTo>
                <a:close/>
              </a:path>
            </a:pathLst>
          </a:custGeom>
          <a:gradFill>
            <a:gsLst>
              <a:gs pos="30000">
                <a:srgbClr val="FFFFFF">
                  <a:alpha val="34000"/>
                </a:srgb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61" name="任意多边形: 形状 60"/>
          <p:cNvSpPr/>
          <p:nvPr userDrawn="1">
            <p:custDataLst>
              <p:tags r:id="rId63"/>
            </p:custDataLst>
          </p:nvPr>
        </p:nvSpPr>
        <p:spPr>
          <a:xfrm>
            <a:off x="6341154" y="5885404"/>
            <a:ext cx="1881129" cy="972596"/>
          </a:xfrm>
          <a:custGeom>
            <a:avLst/>
            <a:gdLst>
              <a:gd name="connsiteX0" fmla="*/ 0 w 1881129"/>
              <a:gd name="connsiteY0" fmla="*/ 0 h 972596"/>
              <a:gd name="connsiteX1" fmla="*/ 1881129 w 1881129"/>
              <a:gd name="connsiteY1" fmla="*/ 972596 h 972596"/>
              <a:gd name="connsiteX2" fmla="*/ 1802358 w 1881129"/>
              <a:gd name="connsiteY2" fmla="*/ 972596 h 97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1129" h="972596">
                <a:moveTo>
                  <a:pt x="0" y="0"/>
                </a:moveTo>
                <a:lnTo>
                  <a:pt x="1881129" y="972596"/>
                </a:lnTo>
                <a:lnTo>
                  <a:pt x="1802358" y="972596"/>
                </a:lnTo>
                <a:close/>
              </a:path>
            </a:pathLst>
          </a:custGeom>
          <a:gradFill>
            <a:gsLst>
              <a:gs pos="52000">
                <a:srgbClr val="FFFFFF">
                  <a:alpha val="30000"/>
                </a:srgb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4"/>
            </p:custDataLst>
          </p:nvPr>
        </p:nvSpPr>
        <p:spPr>
          <a:xfrm>
            <a:off x="838200" y="1046400"/>
            <a:ext cx="10515600" cy="1800000"/>
          </a:xfrm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6000">
                <a:gradFill>
                  <a:gsLst>
                    <a:gs pos="0">
                      <a:schemeClr val="tx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3600000" scaled="0"/>
                </a:gradFill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6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7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68"/>
            </p:custDataLst>
          </p:nvPr>
        </p:nvSpPr>
        <p:spPr>
          <a:xfrm>
            <a:off x="4656000" y="3207639"/>
            <a:ext cx="2880000" cy="504000"/>
          </a:xfrm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/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85" name="任意多边形: 形状 84"/>
          <p:cNvSpPr/>
          <p:nvPr userDrawn="1">
            <p:custDataLst>
              <p:tags r:id="rId69"/>
            </p:custDataLst>
          </p:nvPr>
        </p:nvSpPr>
        <p:spPr>
          <a:xfrm>
            <a:off x="3623594" y="5913687"/>
            <a:ext cx="2186717" cy="944313"/>
          </a:xfrm>
          <a:custGeom>
            <a:avLst/>
            <a:gdLst>
              <a:gd name="connsiteX0" fmla="*/ 2186717 w 2186717"/>
              <a:gd name="connsiteY0" fmla="*/ 0 h 944313"/>
              <a:gd name="connsiteX1" fmla="*/ 144717 w 2186717"/>
              <a:gd name="connsiteY1" fmla="*/ 944313 h 944313"/>
              <a:gd name="connsiteX2" fmla="*/ 0 w 2186717"/>
              <a:gd name="connsiteY2" fmla="*/ 944313 h 944313"/>
              <a:gd name="connsiteX3" fmla="*/ 2186717 w 2186717"/>
              <a:gd name="connsiteY3" fmla="*/ 0 h 94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6717" h="944313">
                <a:moveTo>
                  <a:pt x="2186717" y="0"/>
                </a:moveTo>
                <a:lnTo>
                  <a:pt x="144717" y="944313"/>
                </a:lnTo>
                <a:lnTo>
                  <a:pt x="0" y="944313"/>
                </a:lnTo>
                <a:lnTo>
                  <a:pt x="2186717" y="0"/>
                </a:lnTo>
                <a:close/>
              </a:path>
            </a:pathLst>
          </a:custGeom>
          <a:gradFill>
            <a:gsLst>
              <a:gs pos="65000">
                <a:srgbClr val="FFFFFF">
                  <a:alpha val="20000"/>
                </a:srgb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60000"/>
                </a:scheme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chemeClr val="bg2"/>
              </a:gs>
              <a:gs pos="100000">
                <a:schemeClr val="bg2">
                  <a:lumMod val="70000"/>
                  <a:lumOff val="3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形 1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 cstate="print">
            <a:alphaModFix amt="31000"/>
            <a:duotone>
              <a:prstClr val="black"/>
              <a:schemeClr val="accent1">
                <a:tint val="45000"/>
                <a:satMod val="400000"/>
              </a:schemeClr>
            </a:duotone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78060" y="5829935"/>
            <a:ext cx="638175" cy="1028065"/>
          </a:xfrm>
          <a:custGeom>
            <a:avLst/>
            <a:gdLst>
              <a:gd name="connsiteX0" fmla="*/ 0 w 638175"/>
              <a:gd name="connsiteY0" fmla="*/ 0 h 4443576"/>
              <a:gd name="connsiteX1" fmla="*/ 638175 w 638175"/>
              <a:gd name="connsiteY1" fmla="*/ 0 h 4443576"/>
              <a:gd name="connsiteX2" fmla="*/ 638175 w 638175"/>
              <a:gd name="connsiteY2" fmla="*/ 4443577 h 4443576"/>
              <a:gd name="connsiteX3" fmla="*/ 0 w 638175"/>
              <a:gd name="connsiteY3" fmla="*/ 4443577 h 44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" h="1619">
                <a:moveTo>
                  <a:pt x="0" y="0"/>
                </a:moveTo>
                <a:lnTo>
                  <a:pt x="1005" y="0"/>
                </a:lnTo>
                <a:lnTo>
                  <a:pt x="1005" y="1619"/>
                </a:lnTo>
                <a:lnTo>
                  <a:pt x="0" y="161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图形 13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1960" y="5650230"/>
            <a:ext cx="4079240" cy="1207770"/>
          </a:xfrm>
          <a:custGeom>
            <a:avLst/>
            <a:gdLst>
              <a:gd name="connsiteX0" fmla="*/ 0 w 3363507"/>
              <a:gd name="connsiteY0" fmla="*/ 0 h 4351409"/>
              <a:gd name="connsiteX1" fmla="*/ 3363507 w 3363507"/>
              <a:gd name="connsiteY1" fmla="*/ 0 h 4351409"/>
              <a:gd name="connsiteX2" fmla="*/ 3363507 w 3363507"/>
              <a:gd name="connsiteY2" fmla="*/ 4351410 h 4351409"/>
              <a:gd name="connsiteX3" fmla="*/ 0 w 3363507"/>
              <a:gd name="connsiteY3" fmla="*/ 4351410 h 435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3507" h="4351409">
                <a:moveTo>
                  <a:pt x="0" y="0"/>
                </a:moveTo>
                <a:lnTo>
                  <a:pt x="3363507" y="0"/>
                </a:lnTo>
                <a:lnTo>
                  <a:pt x="3363507" y="4351410"/>
                </a:lnTo>
                <a:lnTo>
                  <a:pt x="0" y="4351410"/>
                </a:lnTo>
                <a:close/>
              </a:path>
            </a:pathLst>
          </a:custGeom>
        </p:spPr>
      </p:pic>
      <p:sp>
        <p:nvSpPr>
          <p:cNvPr id="9" name="矩形 13"/>
          <p:cNvSpPr/>
          <p:nvPr userDrawn="1">
            <p:custDataLst>
              <p:tags r:id="rId8"/>
            </p:custDataLst>
          </p:nvPr>
        </p:nvSpPr>
        <p:spPr>
          <a:xfrm rot="20869920">
            <a:off x="7488000" y="3271236"/>
            <a:ext cx="4528113" cy="2028619"/>
          </a:xfrm>
          <a:custGeom>
            <a:avLst/>
            <a:gdLst>
              <a:gd name="connsiteX0" fmla="*/ 0 w 3514725"/>
              <a:gd name="connsiteY0" fmla="*/ 0 h 503166"/>
              <a:gd name="connsiteX1" fmla="*/ 3514725 w 3514725"/>
              <a:gd name="connsiteY1" fmla="*/ 0 h 503166"/>
              <a:gd name="connsiteX2" fmla="*/ 3514725 w 3514725"/>
              <a:gd name="connsiteY2" fmla="*/ 503166 h 503166"/>
              <a:gd name="connsiteX3" fmla="*/ 0 w 3514725"/>
              <a:gd name="connsiteY3" fmla="*/ 503166 h 503166"/>
              <a:gd name="connsiteX4" fmla="*/ 0 w 3514725"/>
              <a:gd name="connsiteY4" fmla="*/ 0 h 503166"/>
              <a:gd name="connsiteX0-1" fmla="*/ 0 w 3514725"/>
              <a:gd name="connsiteY0-2" fmla="*/ 887151 h 1390317"/>
              <a:gd name="connsiteX1-3" fmla="*/ 3491247 w 3514725"/>
              <a:gd name="connsiteY1-4" fmla="*/ 0 h 1390317"/>
              <a:gd name="connsiteX2-5" fmla="*/ 3514725 w 3514725"/>
              <a:gd name="connsiteY2-6" fmla="*/ 1390317 h 1390317"/>
              <a:gd name="connsiteX3-7" fmla="*/ 0 w 3514725"/>
              <a:gd name="connsiteY3-8" fmla="*/ 1390317 h 1390317"/>
              <a:gd name="connsiteX4-9" fmla="*/ 0 w 3514725"/>
              <a:gd name="connsiteY4-10" fmla="*/ 887151 h 1390317"/>
              <a:gd name="connsiteX0-11" fmla="*/ 0 w 4146431"/>
              <a:gd name="connsiteY0-12" fmla="*/ 887151 h 1390317"/>
              <a:gd name="connsiteX1-13" fmla="*/ 3491247 w 4146431"/>
              <a:gd name="connsiteY1-14" fmla="*/ 0 h 1390317"/>
              <a:gd name="connsiteX2-15" fmla="*/ 4146431 w 4146431"/>
              <a:gd name="connsiteY2-16" fmla="*/ 1181952 h 1390317"/>
              <a:gd name="connsiteX3-17" fmla="*/ 0 w 4146431"/>
              <a:gd name="connsiteY3-18" fmla="*/ 1390317 h 1390317"/>
              <a:gd name="connsiteX4-19" fmla="*/ 0 w 4146431"/>
              <a:gd name="connsiteY4-20" fmla="*/ 887151 h 1390317"/>
              <a:gd name="connsiteX0-21" fmla="*/ 0 w 4146431"/>
              <a:gd name="connsiteY0-22" fmla="*/ 932514 h 1435680"/>
              <a:gd name="connsiteX1-23" fmla="*/ 3810345 w 4146431"/>
              <a:gd name="connsiteY1-24" fmla="*/ 0 h 1435680"/>
              <a:gd name="connsiteX2-25" fmla="*/ 4146431 w 4146431"/>
              <a:gd name="connsiteY2-26" fmla="*/ 1227315 h 1435680"/>
              <a:gd name="connsiteX3-27" fmla="*/ 0 w 4146431"/>
              <a:gd name="connsiteY3-28" fmla="*/ 1435680 h 1435680"/>
              <a:gd name="connsiteX4-29" fmla="*/ 0 w 4146431"/>
              <a:gd name="connsiteY4-30" fmla="*/ 932514 h 1435680"/>
              <a:gd name="connsiteX0-31" fmla="*/ 0 w 4146431"/>
              <a:gd name="connsiteY0-32" fmla="*/ 932514 h 1435680"/>
              <a:gd name="connsiteX1-33" fmla="*/ 3810345 w 4146431"/>
              <a:gd name="connsiteY1-34" fmla="*/ 0 h 1435680"/>
              <a:gd name="connsiteX2-35" fmla="*/ 4146431 w 4146431"/>
              <a:gd name="connsiteY2-36" fmla="*/ 1227315 h 1435680"/>
              <a:gd name="connsiteX3-37" fmla="*/ 0 w 4146431"/>
              <a:gd name="connsiteY3-38" fmla="*/ 1435680 h 1435680"/>
              <a:gd name="connsiteX4-39" fmla="*/ 0 w 4146431"/>
              <a:gd name="connsiteY4-40" fmla="*/ 932514 h 1435680"/>
              <a:gd name="connsiteX0-41" fmla="*/ 0 w 4146431"/>
              <a:gd name="connsiteY0-42" fmla="*/ 932514 h 1615418"/>
              <a:gd name="connsiteX1-43" fmla="*/ 3810345 w 4146431"/>
              <a:gd name="connsiteY1-44" fmla="*/ 0 h 1615418"/>
              <a:gd name="connsiteX2-45" fmla="*/ 4146431 w 4146431"/>
              <a:gd name="connsiteY2-46" fmla="*/ 1227315 h 1615418"/>
              <a:gd name="connsiteX3-47" fmla="*/ 0 w 4146431"/>
              <a:gd name="connsiteY3-48" fmla="*/ 1435680 h 1615418"/>
              <a:gd name="connsiteX4-49" fmla="*/ 0 w 4146431"/>
              <a:gd name="connsiteY4-50" fmla="*/ 932514 h 1615418"/>
              <a:gd name="connsiteX0-51" fmla="*/ 0 w 4146431"/>
              <a:gd name="connsiteY0-52" fmla="*/ 932514 h 1615418"/>
              <a:gd name="connsiteX1-53" fmla="*/ 3810345 w 4146431"/>
              <a:gd name="connsiteY1-54" fmla="*/ 0 h 1615418"/>
              <a:gd name="connsiteX2-55" fmla="*/ 4146431 w 4146431"/>
              <a:gd name="connsiteY2-56" fmla="*/ 1227315 h 1615418"/>
              <a:gd name="connsiteX3-57" fmla="*/ 0 w 4146431"/>
              <a:gd name="connsiteY3-58" fmla="*/ 1435680 h 1615418"/>
              <a:gd name="connsiteX4-59" fmla="*/ 0 w 4146431"/>
              <a:gd name="connsiteY4-60" fmla="*/ 932514 h 1615418"/>
              <a:gd name="connsiteX0-61" fmla="*/ 0 w 4146431"/>
              <a:gd name="connsiteY0-62" fmla="*/ 932514 h 1734875"/>
              <a:gd name="connsiteX1-63" fmla="*/ 3810345 w 4146431"/>
              <a:gd name="connsiteY1-64" fmla="*/ 0 h 1734875"/>
              <a:gd name="connsiteX2-65" fmla="*/ 4146431 w 4146431"/>
              <a:gd name="connsiteY2-66" fmla="*/ 1227315 h 1734875"/>
              <a:gd name="connsiteX3-67" fmla="*/ 0 w 4146431"/>
              <a:gd name="connsiteY3-68" fmla="*/ 1435680 h 1734875"/>
              <a:gd name="connsiteX4-69" fmla="*/ 0 w 4146431"/>
              <a:gd name="connsiteY4-70" fmla="*/ 932514 h 1734875"/>
              <a:gd name="connsiteX0-71" fmla="*/ 0 w 4146431"/>
              <a:gd name="connsiteY0-72" fmla="*/ 1057371 h 1859732"/>
              <a:gd name="connsiteX1-73" fmla="*/ 4018630 w 4146431"/>
              <a:gd name="connsiteY1-74" fmla="*/ 0 h 1859732"/>
              <a:gd name="connsiteX2-75" fmla="*/ 4146431 w 4146431"/>
              <a:gd name="connsiteY2-76" fmla="*/ 1352172 h 1859732"/>
              <a:gd name="connsiteX3-77" fmla="*/ 0 w 4146431"/>
              <a:gd name="connsiteY3-78" fmla="*/ 1560537 h 1859732"/>
              <a:gd name="connsiteX4-79" fmla="*/ 0 w 4146431"/>
              <a:gd name="connsiteY4-80" fmla="*/ 1057371 h 1859732"/>
              <a:gd name="connsiteX0-81" fmla="*/ 0 w 4146431"/>
              <a:gd name="connsiteY0-82" fmla="*/ 1057371 h 1859732"/>
              <a:gd name="connsiteX1-83" fmla="*/ 4018630 w 4146431"/>
              <a:gd name="connsiteY1-84" fmla="*/ 0 h 1859732"/>
              <a:gd name="connsiteX2-85" fmla="*/ 4146431 w 4146431"/>
              <a:gd name="connsiteY2-86" fmla="*/ 1352172 h 1859732"/>
              <a:gd name="connsiteX3-87" fmla="*/ 0 w 4146431"/>
              <a:gd name="connsiteY3-88" fmla="*/ 1560537 h 1859732"/>
              <a:gd name="connsiteX4-89" fmla="*/ 0 w 4146431"/>
              <a:gd name="connsiteY4-90" fmla="*/ 1057371 h 1859732"/>
              <a:gd name="connsiteX0-91" fmla="*/ 5055 w 4146431"/>
              <a:gd name="connsiteY0-92" fmla="*/ 1232931 h 1859732"/>
              <a:gd name="connsiteX1-93" fmla="*/ 4018630 w 4146431"/>
              <a:gd name="connsiteY1-94" fmla="*/ 0 h 1859732"/>
              <a:gd name="connsiteX2-95" fmla="*/ 4146431 w 4146431"/>
              <a:gd name="connsiteY2-96" fmla="*/ 1352172 h 1859732"/>
              <a:gd name="connsiteX3-97" fmla="*/ 0 w 4146431"/>
              <a:gd name="connsiteY3-98" fmla="*/ 1560537 h 1859732"/>
              <a:gd name="connsiteX4-99" fmla="*/ 5055 w 4146431"/>
              <a:gd name="connsiteY4-100" fmla="*/ 1232931 h 1859732"/>
              <a:gd name="connsiteX0-101" fmla="*/ 5055 w 4146431"/>
              <a:gd name="connsiteY0-102" fmla="*/ 1232931 h 1881711"/>
              <a:gd name="connsiteX1-103" fmla="*/ 4018630 w 4146431"/>
              <a:gd name="connsiteY1-104" fmla="*/ 0 h 1881711"/>
              <a:gd name="connsiteX2-105" fmla="*/ 4146431 w 4146431"/>
              <a:gd name="connsiteY2-106" fmla="*/ 1352172 h 1881711"/>
              <a:gd name="connsiteX3-107" fmla="*/ 0 w 4146431"/>
              <a:gd name="connsiteY3-108" fmla="*/ 1560537 h 1881711"/>
              <a:gd name="connsiteX4-109" fmla="*/ 5055 w 4146431"/>
              <a:gd name="connsiteY4-110" fmla="*/ 1232931 h 1881711"/>
              <a:gd name="connsiteX0-111" fmla="*/ 5055 w 4154325"/>
              <a:gd name="connsiteY0-112" fmla="*/ 1232931 h 1798176"/>
              <a:gd name="connsiteX1-113" fmla="*/ 4018630 w 4154325"/>
              <a:gd name="connsiteY1-114" fmla="*/ 0 h 1798176"/>
              <a:gd name="connsiteX2-115" fmla="*/ 4154325 w 4154325"/>
              <a:gd name="connsiteY2-116" fmla="*/ 1159702 h 1798176"/>
              <a:gd name="connsiteX3-117" fmla="*/ 0 w 4154325"/>
              <a:gd name="connsiteY3-118" fmla="*/ 1560537 h 1798176"/>
              <a:gd name="connsiteX4-119" fmla="*/ 5055 w 4154325"/>
              <a:gd name="connsiteY4-120" fmla="*/ 1232931 h 1798176"/>
              <a:gd name="connsiteX0-121" fmla="*/ 5055 w 4285643"/>
              <a:gd name="connsiteY0-122" fmla="*/ 1232931 h 1827196"/>
              <a:gd name="connsiteX1-123" fmla="*/ 4018630 w 4285643"/>
              <a:gd name="connsiteY1-124" fmla="*/ 0 h 1827196"/>
              <a:gd name="connsiteX2-125" fmla="*/ 4285643 w 4285643"/>
              <a:gd name="connsiteY2-126" fmla="*/ 1233437 h 1827196"/>
              <a:gd name="connsiteX3-127" fmla="*/ 0 w 4285643"/>
              <a:gd name="connsiteY3-128" fmla="*/ 1560537 h 1827196"/>
              <a:gd name="connsiteX4-129" fmla="*/ 5055 w 4285643"/>
              <a:gd name="connsiteY4-130" fmla="*/ 1232931 h 1827196"/>
              <a:gd name="connsiteX0-131" fmla="*/ 5055 w 4285643"/>
              <a:gd name="connsiteY0-132" fmla="*/ 1232931 h 1827196"/>
              <a:gd name="connsiteX1-133" fmla="*/ 4018630 w 4285643"/>
              <a:gd name="connsiteY1-134" fmla="*/ 0 h 1827196"/>
              <a:gd name="connsiteX2-135" fmla="*/ 4285643 w 4285643"/>
              <a:gd name="connsiteY2-136" fmla="*/ 1233437 h 1827196"/>
              <a:gd name="connsiteX3-137" fmla="*/ 0 w 4285643"/>
              <a:gd name="connsiteY3-138" fmla="*/ 1560537 h 1827196"/>
              <a:gd name="connsiteX4-139" fmla="*/ 5055 w 4285643"/>
              <a:gd name="connsiteY4-140" fmla="*/ 1232931 h 1827196"/>
              <a:gd name="connsiteX0-141" fmla="*/ 9381 w 4285643"/>
              <a:gd name="connsiteY0-142" fmla="*/ 1311357 h 1827196"/>
              <a:gd name="connsiteX1-143" fmla="*/ 4018630 w 4285643"/>
              <a:gd name="connsiteY1-144" fmla="*/ 0 h 1827196"/>
              <a:gd name="connsiteX2-145" fmla="*/ 4285643 w 4285643"/>
              <a:gd name="connsiteY2-146" fmla="*/ 1233437 h 1827196"/>
              <a:gd name="connsiteX3-147" fmla="*/ 0 w 4285643"/>
              <a:gd name="connsiteY3-148" fmla="*/ 1560537 h 1827196"/>
              <a:gd name="connsiteX4-149" fmla="*/ 9381 w 4285643"/>
              <a:gd name="connsiteY4-150" fmla="*/ 1311357 h 1827196"/>
              <a:gd name="connsiteX0-151" fmla="*/ 9381 w 4285643"/>
              <a:gd name="connsiteY0-152" fmla="*/ 1311357 h 1827196"/>
              <a:gd name="connsiteX1-153" fmla="*/ 4018630 w 4285643"/>
              <a:gd name="connsiteY1-154" fmla="*/ 0 h 1827196"/>
              <a:gd name="connsiteX2-155" fmla="*/ 4285643 w 4285643"/>
              <a:gd name="connsiteY2-156" fmla="*/ 1233437 h 1827196"/>
              <a:gd name="connsiteX3-157" fmla="*/ 0 w 4285643"/>
              <a:gd name="connsiteY3-158" fmla="*/ 1560537 h 1827196"/>
              <a:gd name="connsiteX4-159" fmla="*/ 9381 w 4285643"/>
              <a:gd name="connsiteY4-160" fmla="*/ 1311357 h 1827196"/>
              <a:gd name="connsiteX0-161" fmla="*/ 9381 w 4285643"/>
              <a:gd name="connsiteY0-162" fmla="*/ 1474332 h 1990171"/>
              <a:gd name="connsiteX1-163" fmla="*/ 4079051 w 4285643"/>
              <a:gd name="connsiteY1-164" fmla="*/ 0 h 1990171"/>
              <a:gd name="connsiteX2-165" fmla="*/ 4285643 w 4285643"/>
              <a:gd name="connsiteY2-166" fmla="*/ 1396412 h 1990171"/>
              <a:gd name="connsiteX3-167" fmla="*/ 0 w 4285643"/>
              <a:gd name="connsiteY3-168" fmla="*/ 1723512 h 1990171"/>
              <a:gd name="connsiteX4-169" fmla="*/ 9381 w 4285643"/>
              <a:gd name="connsiteY4-170" fmla="*/ 1474332 h 1990171"/>
              <a:gd name="connsiteX0-171" fmla="*/ 39970 w 4316232"/>
              <a:gd name="connsiteY0-172" fmla="*/ 1474332 h 1938971"/>
              <a:gd name="connsiteX1-173" fmla="*/ 4109640 w 4316232"/>
              <a:gd name="connsiteY1-174" fmla="*/ 0 h 1938971"/>
              <a:gd name="connsiteX2-175" fmla="*/ 4316232 w 4316232"/>
              <a:gd name="connsiteY2-176" fmla="*/ 1396412 h 1938971"/>
              <a:gd name="connsiteX3-177" fmla="*/ 0 w 4316232"/>
              <a:gd name="connsiteY3-178" fmla="*/ 1630339 h 1938971"/>
              <a:gd name="connsiteX4-179" fmla="*/ 39970 w 4316232"/>
              <a:gd name="connsiteY4-180" fmla="*/ 1474332 h 1938971"/>
              <a:gd name="connsiteX0-181" fmla="*/ 39970 w 4304351"/>
              <a:gd name="connsiteY0-182" fmla="*/ 1474332 h 1898508"/>
              <a:gd name="connsiteX1-183" fmla="*/ 4109640 w 4304351"/>
              <a:gd name="connsiteY1-184" fmla="*/ 0 h 1898508"/>
              <a:gd name="connsiteX2-185" fmla="*/ 4304351 w 4304351"/>
              <a:gd name="connsiteY2-186" fmla="*/ 1306835 h 1898508"/>
              <a:gd name="connsiteX3-187" fmla="*/ 0 w 4304351"/>
              <a:gd name="connsiteY3-188" fmla="*/ 1630339 h 1898508"/>
              <a:gd name="connsiteX4-189" fmla="*/ 39970 w 4304351"/>
              <a:gd name="connsiteY4-190" fmla="*/ 1474332 h 1898508"/>
              <a:gd name="connsiteX0-191" fmla="*/ 39970 w 4429805"/>
              <a:gd name="connsiteY0-192" fmla="*/ 1626183 h 2050359"/>
              <a:gd name="connsiteX1-193" fmla="*/ 4429805 w 4429805"/>
              <a:gd name="connsiteY1-194" fmla="*/ 0 h 2050359"/>
              <a:gd name="connsiteX2-195" fmla="*/ 4304351 w 4429805"/>
              <a:gd name="connsiteY2-196" fmla="*/ 1458686 h 2050359"/>
              <a:gd name="connsiteX3-197" fmla="*/ 0 w 4429805"/>
              <a:gd name="connsiteY3-198" fmla="*/ 1782190 h 2050359"/>
              <a:gd name="connsiteX4-199" fmla="*/ 39970 w 4429805"/>
              <a:gd name="connsiteY4-200" fmla="*/ 1626183 h 2050359"/>
              <a:gd name="connsiteX0-201" fmla="*/ 39970 w 4528113"/>
              <a:gd name="connsiteY0-202" fmla="*/ 1626183 h 2028619"/>
              <a:gd name="connsiteX1-203" fmla="*/ 4429805 w 4528113"/>
              <a:gd name="connsiteY1-204" fmla="*/ 0 h 2028619"/>
              <a:gd name="connsiteX2-205" fmla="*/ 4528113 w 4528113"/>
              <a:gd name="connsiteY2-206" fmla="*/ 1404699 h 2028619"/>
              <a:gd name="connsiteX3-207" fmla="*/ 0 w 4528113"/>
              <a:gd name="connsiteY3-208" fmla="*/ 1782190 h 2028619"/>
              <a:gd name="connsiteX4-209" fmla="*/ 39970 w 4528113"/>
              <a:gd name="connsiteY4-210" fmla="*/ 1626183 h 20286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528113" h="2028619">
                <a:moveTo>
                  <a:pt x="39970" y="1626183"/>
                </a:moveTo>
                <a:cubicBezTo>
                  <a:pt x="1701201" y="1904580"/>
                  <a:pt x="2530957" y="1412113"/>
                  <a:pt x="4429805" y="0"/>
                </a:cubicBezTo>
                <a:lnTo>
                  <a:pt x="4528113" y="1404699"/>
                </a:lnTo>
                <a:cubicBezTo>
                  <a:pt x="3078410" y="2178920"/>
                  <a:pt x="1648770" y="2142253"/>
                  <a:pt x="0" y="1782190"/>
                </a:cubicBezTo>
                <a:lnTo>
                  <a:pt x="39970" y="162618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2000">
                <a:schemeClr val="tx1">
                  <a:alpha val="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3"/>
          <p:cNvSpPr/>
          <p:nvPr userDrawn="1">
            <p:custDataLst>
              <p:tags r:id="rId9"/>
            </p:custDataLst>
          </p:nvPr>
        </p:nvSpPr>
        <p:spPr>
          <a:xfrm rot="575450" flipH="1">
            <a:off x="455223" y="3388567"/>
            <a:ext cx="4528113" cy="2028619"/>
          </a:xfrm>
          <a:custGeom>
            <a:avLst/>
            <a:gdLst>
              <a:gd name="connsiteX0" fmla="*/ 0 w 3514725"/>
              <a:gd name="connsiteY0" fmla="*/ 0 h 503166"/>
              <a:gd name="connsiteX1" fmla="*/ 3514725 w 3514725"/>
              <a:gd name="connsiteY1" fmla="*/ 0 h 503166"/>
              <a:gd name="connsiteX2" fmla="*/ 3514725 w 3514725"/>
              <a:gd name="connsiteY2" fmla="*/ 503166 h 503166"/>
              <a:gd name="connsiteX3" fmla="*/ 0 w 3514725"/>
              <a:gd name="connsiteY3" fmla="*/ 503166 h 503166"/>
              <a:gd name="connsiteX4" fmla="*/ 0 w 3514725"/>
              <a:gd name="connsiteY4" fmla="*/ 0 h 503166"/>
              <a:gd name="connsiteX0-1" fmla="*/ 0 w 3514725"/>
              <a:gd name="connsiteY0-2" fmla="*/ 887151 h 1390317"/>
              <a:gd name="connsiteX1-3" fmla="*/ 3491247 w 3514725"/>
              <a:gd name="connsiteY1-4" fmla="*/ 0 h 1390317"/>
              <a:gd name="connsiteX2-5" fmla="*/ 3514725 w 3514725"/>
              <a:gd name="connsiteY2-6" fmla="*/ 1390317 h 1390317"/>
              <a:gd name="connsiteX3-7" fmla="*/ 0 w 3514725"/>
              <a:gd name="connsiteY3-8" fmla="*/ 1390317 h 1390317"/>
              <a:gd name="connsiteX4-9" fmla="*/ 0 w 3514725"/>
              <a:gd name="connsiteY4-10" fmla="*/ 887151 h 1390317"/>
              <a:gd name="connsiteX0-11" fmla="*/ 0 w 4146431"/>
              <a:gd name="connsiteY0-12" fmla="*/ 887151 h 1390317"/>
              <a:gd name="connsiteX1-13" fmla="*/ 3491247 w 4146431"/>
              <a:gd name="connsiteY1-14" fmla="*/ 0 h 1390317"/>
              <a:gd name="connsiteX2-15" fmla="*/ 4146431 w 4146431"/>
              <a:gd name="connsiteY2-16" fmla="*/ 1181952 h 1390317"/>
              <a:gd name="connsiteX3-17" fmla="*/ 0 w 4146431"/>
              <a:gd name="connsiteY3-18" fmla="*/ 1390317 h 1390317"/>
              <a:gd name="connsiteX4-19" fmla="*/ 0 w 4146431"/>
              <a:gd name="connsiteY4-20" fmla="*/ 887151 h 1390317"/>
              <a:gd name="connsiteX0-21" fmla="*/ 0 w 4146431"/>
              <a:gd name="connsiteY0-22" fmla="*/ 932514 h 1435680"/>
              <a:gd name="connsiteX1-23" fmla="*/ 3810345 w 4146431"/>
              <a:gd name="connsiteY1-24" fmla="*/ 0 h 1435680"/>
              <a:gd name="connsiteX2-25" fmla="*/ 4146431 w 4146431"/>
              <a:gd name="connsiteY2-26" fmla="*/ 1227315 h 1435680"/>
              <a:gd name="connsiteX3-27" fmla="*/ 0 w 4146431"/>
              <a:gd name="connsiteY3-28" fmla="*/ 1435680 h 1435680"/>
              <a:gd name="connsiteX4-29" fmla="*/ 0 w 4146431"/>
              <a:gd name="connsiteY4-30" fmla="*/ 932514 h 1435680"/>
              <a:gd name="connsiteX0-31" fmla="*/ 0 w 4146431"/>
              <a:gd name="connsiteY0-32" fmla="*/ 932514 h 1435680"/>
              <a:gd name="connsiteX1-33" fmla="*/ 3810345 w 4146431"/>
              <a:gd name="connsiteY1-34" fmla="*/ 0 h 1435680"/>
              <a:gd name="connsiteX2-35" fmla="*/ 4146431 w 4146431"/>
              <a:gd name="connsiteY2-36" fmla="*/ 1227315 h 1435680"/>
              <a:gd name="connsiteX3-37" fmla="*/ 0 w 4146431"/>
              <a:gd name="connsiteY3-38" fmla="*/ 1435680 h 1435680"/>
              <a:gd name="connsiteX4-39" fmla="*/ 0 w 4146431"/>
              <a:gd name="connsiteY4-40" fmla="*/ 932514 h 1435680"/>
              <a:gd name="connsiteX0-41" fmla="*/ 0 w 4146431"/>
              <a:gd name="connsiteY0-42" fmla="*/ 932514 h 1615418"/>
              <a:gd name="connsiteX1-43" fmla="*/ 3810345 w 4146431"/>
              <a:gd name="connsiteY1-44" fmla="*/ 0 h 1615418"/>
              <a:gd name="connsiteX2-45" fmla="*/ 4146431 w 4146431"/>
              <a:gd name="connsiteY2-46" fmla="*/ 1227315 h 1615418"/>
              <a:gd name="connsiteX3-47" fmla="*/ 0 w 4146431"/>
              <a:gd name="connsiteY3-48" fmla="*/ 1435680 h 1615418"/>
              <a:gd name="connsiteX4-49" fmla="*/ 0 w 4146431"/>
              <a:gd name="connsiteY4-50" fmla="*/ 932514 h 1615418"/>
              <a:gd name="connsiteX0-51" fmla="*/ 0 w 4146431"/>
              <a:gd name="connsiteY0-52" fmla="*/ 932514 h 1615418"/>
              <a:gd name="connsiteX1-53" fmla="*/ 3810345 w 4146431"/>
              <a:gd name="connsiteY1-54" fmla="*/ 0 h 1615418"/>
              <a:gd name="connsiteX2-55" fmla="*/ 4146431 w 4146431"/>
              <a:gd name="connsiteY2-56" fmla="*/ 1227315 h 1615418"/>
              <a:gd name="connsiteX3-57" fmla="*/ 0 w 4146431"/>
              <a:gd name="connsiteY3-58" fmla="*/ 1435680 h 1615418"/>
              <a:gd name="connsiteX4-59" fmla="*/ 0 w 4146431"/>
              <a:gd name="connsiteY4-60" fmla="*/ 932514 h 1615418"/>
              <a:gd name="connsiteX0-61" fmla="*/ 0 w 4146431"/>
              <a:gd name="connsiteY0-62" fmla="*/ 932514 h 1734875"/>
              <a:gd name="connsiteX1-63" fmla="*/ 3810345 w 4146431"/>
              <a:gd name="connsiteY1-64" fmla="*/ 0 h 1734875"/>
              <a:gd name="connsiteX2-65" fmla="*/ 4146431 w 4146431"/>
              <a:gd name="connsiteY2-66" fmla="*/ 1227315 h 1734875"/>
              <a:gd name="connsiteX3-67" fmla="*/ 0 w 4146431"/>
              <a:gd name="connsiteY3-68" fmla="*/ 1435680 h 1734875"/>
              <a:gd name="connsiteX4-69" fmla="*/ 0 w 4146431"/>
              <a:gd name="connsiteY4-70" fmla="*/ 932514 h 1734875"/>
              <a:gd name="connsiteX0-71" fmla="*/ 0 w 4146431"/>
              <a:gd name="connsiteY0-72" fmla="*/ 1057371 h 1859732"/>
              <a:gd name="connsiteX1-73" fmla="*/ 4018630 w 4146431"/>
              <a:gd name="connsiteY1-74" fmla="*/ 0 h 1859732"/>
              <a:gd name="connsiteX2-75" fmla="*/ 4146431 w 4146431"/>
              <a:gd name="connsiteY2-76" fmla="*/ 1352172 h 1859732"/>
              <a:gd name="connsiteX3-77" fmla="*/ 0 w 4146431"/>
              <a:gd name="connsiteY3-78" fmla="*/ 1560537 h 1859732"/>
              <a:gd name="connsiteX4-79" fmla="*/ 0 w 4146431"/>
              <a:gd name="connsiteY4-80" fmla="*/ 1057371 h 1859732"/>
              <a:gd name="connsiteX0-81" fmla="*/ 0 w 4146431"/>
              <a:gd name="connsiteY0-82" fmla="*/ 1057371 h 1859732"/>
              <a:gd name="connsiteX1-83" fmla="*/ 4018630 w 4146431"/>
              <a:gd name="connsiteY1-84" fmla="*/ 0 h 1859732"/>
              <a:gd name="connsiteX2-85" fmla="*/ 4146431 w 4146431"/>
              <a:gd name="connsiteY2-86" fmla="*/ 1352172 h 1859732"/>
              <a:gd name="connsiteX3-87" fmla="*/ 0 w 4146431"/>
              <a:gd name="connsiteY3-88" fmla="*/ 1560537 h 1859732"/>
              <a:gd name="connsiteX4-89" fmla="*/ 0 w 4146431"/>
              <a:gd name="connsiteY4-90" fmla="*/ 1057371 h 1859732"/>
              <a:gd name="connsiteX0-91" fmla="*/ 5055 w 4146431"/>
              <a:gd name="connsiteY0-92" fmla="*/ 1232931 h 1859732"/>
              <a:gd name="connsiteX1-93" fmla="*/ 4018630 w 4146431"/>
              <a:gd name="connsiteY1-94" fmla="*/ 0 h 1859732"/>
              <a:gd name="connsiteX2-95" fmla="*/ 4146431 w 4146431"/>
              <a:gd name="connsiteY2-96" fmla="*/ 1352172 h 1859732"/>
              <a:gd name="connsiteX3-97" fmla="*/ 0 w 4146431"/>
              <a:gd name="connsiteY3-98" fmla="*/ 1560537 h 1859732"/>
              <a:gd name="connsiteX4-99" fmla="*/ 5055 w 4146431"/>
              <a:gd name="connsiteY4-100" fmla="*/ 1232931 h 1859732"/>
              <a:gd name="connsiteX0-101" fmla="*/ 5055 w 4146431"/>
              <a:gd name="connsiteY0-102" fmla="*/ 1232931 h 1881711"/>
              <a:gd name="connsiteX1-103" fmla="*/ 4018630 w 4146431"/>
              <a:gd name="connsiteY1-104" fmla="*/ 0 h 1881711"/>
              <a:gd name="connsiteX2-105" fmla="*/ 4146431 w 4146431"/>
              <a:gd name="connsiteY2-106" fmla="*/ 1352172 h 1881711"/>
              <a:gd name="connsiteX3-107" fmla="*/ 0 w 4146431"/>
              <a:gd name="connsiteY3-108" fmla="*/ 1560537 h 1881711"/>
              <a:gd name="connsiteX4-109" fmla="*/ 5055 w 4146431"/>
              <a:gd name="connsiteY4-110" fmla="*/ 1232931 h 1881711"/>
              <a:gd name="connsiteX0-111" fmla="*/ 5055 w 4154325"/>
              <a:gd name="connsiteY0-112" fmla="*/ 1232931 h 1798176"/>
              <a:gd name="connsiteX1-113" fmla="*/ 4018630 w 4154325"/>
              <a:gd name="connsiteY1-114" fmla="*/ 0 h 1798176"/>
              <a:gd name="connsiteX2-115" fmla="*/ 4154325 w 4154325"/>
              <a:gd name="connsiteY2-116" fmla="*/ 1159702 h 1798176"/>
              <a:gd name="connsiteX3-117" fmla="*/ 0 w 4154325"/>
              <a:gd name="connsiteY3-118" fmla="*/ 1560537 h 1798176"/>
              <a:gd name="connsiteX4-119" fmla="*/ 5055 w 4154325"/>
              <a:gd name="connsiteY4-120" fmla="*/ 1232931 h 1798176"/>
              <a:gd name="connsiteX0-121" fmla="*/ 5055 w 4285643"/>
              <a:gd name="connsiteY0-122" fmla="*/ 1232931 h 1827196"/>
              <a:gd name="connsiteX1-123" fmla="*/ 4018630 w 4285643"/>
              <a:gd name="connsiteY1-124" fmla="*/ 0 h 1827196"/>
              <a:gd name="connsiteX2-125" fmla="*/ 4285643 w 4285643"/>
              <a:gd name="connsiteY2-126" fmla="*/ 1233437 h 1827196"/>
              <a:gd name="connsiteX3-127" fmla="*/ 0 w 4285643"/>
              <a:gd name="connsiteY3-128" fmla="*/ 1560537 h 1827196"/>
              <a:gd name="connsiteX4-129" fmla="*/ 5055 w 4285643"/>
              <a:gd name="connsiteY4-130" fmla="*/ 1232931 h 1827196"/>
              <a:gd name="connsiteX0-131" fmla="*/ 5055 w 4285643"/>
              <a:gd name="connsiteY0-132" fmla="*/ 1232931 h 1827196"/>
              <a:gd name="connsiteX1-133" fmla="*/ 4018630 w 4285643"/>
              <a:gd name="connsiteY1-134" fmla="*/ 0 h 1827196"/>
              <a:gd name="connsiteX2-135" fmla="*/ 4285643 w 4285643"/>
              <a:gd name="connsiteY2-136" fmla="*/ 1233437 h 1827196"/>
              <a:gd name="connsiteX3-137" fmla="*/ 0 w 4285643"/>
              <a:gd name="connsiteY3-138" fmla="*/ 1560537 h 1827196"/>
              <a:gd name="connsiteX4-139" fmla="*/ 5055 w 4285643"/>
              <a:gd name="connsiteY4-140" fmla="*/ 1232931 h 1827196"/>
              <a:gd name="connsiteX0-141" fmla="*/ 9381 w 4285643"/>
              <a:gd name="connsiteY0-142" fmla="*/ 1311357 h 1827196"/>
              <a:gd name="connsiteX1-143" fmla="*/ 4018630 w 4285643"/>
              <a:gd name="connsiteY1-144" fmla="*/ 0 h 1827196"/>
              <a:gd name="connsiteX2-145" fmla="*/ 4285643 w 4285643"/>
              <a:gd name="connsiteY2-146" fmla="*/ 1233437 h 1827196"/>
              <a:gd name="connsiteX3-147" fmla="*/ 0 w 4285643"/>
              <a:gd name="connsiteY3-148" fmla="*/ 1560537 h 1827196"/>
              <a:gd name="connsiteX4-149" fmla="*/ 9381 w 4285643"/>
              <a:gd name="connsiteY4-150" fmla="*/ 1311357 h 1827196"/>
              <a:gd name="connsiteX0-151" fmla="*/ 9381 w 4285643"/>
              <a:gd name="connsiteY0-152" fmla="*/ 1311357 h 1827196"/>
              <a:gd name="connsiteX1-153" fmla="*/ 4018630 w 4285643"/>
              <a:gd name="connsiteY1-154" fmla="*/ 0 h 1827196"/>
              <a:gd name="connsiteX2-155" fmla="*/ 4285643 w 4285643"/>
              <a:gd name="connsiteY2-156" fmla="*/ 1233437 h 1827196"/>
              <a:gd name="connsiteX3-157" fmla="*/ 0 w 4285643"/>
              <a:gd name="connsiteY3-158" fmla="*/ 1560537 h 1827196"/>
              <a:gd name="connsiteX4-159" fmla="*/ 9381 w 4285643"/>
              <a:gd name="connsiteY4-160" fmla="*/ 1311357 h 1827196"/>
              <a:gd name="connsiteX0-161" fmla="*/ 9381 w 4285643"/>
              <a:gd name="connsiteY0-162" fmla="*/ 1474332 h 1990171"/>
              <a:gd name="connsiteX1-163" fmla="*/ 4079051 w 4285643"/>
              <a:gd name="connsiteY1-164" fmla="*/ 0 h 1990171"/>
              <a:gd name="connsiteX2-165" fmla="*/ 4285643 w 4285643"/>
              <a:gd name="connsiteY2-166" fmla="*/ 1396412 h 1990171"/>
              <a:gd name="connsiteX3-167" fmla="*/ 0 w 4285643"/>
              <a:gd name="connsiteY3-168" fmla="*/ 1723512 h 1990171"/>
              <a:gd name="connsiteX4-169" fmla="*/ 9381 w 4285643"/>
              <a:gd name="connsiteY4-170" fmla="*/ 1474332 h 1990171"/>
              <a:gd name="connsiteX0-171" fmla="*/ 39970 w 4316232"/>
              <a:gd name="connsiteY0-172" fmla="*/ 1474332 h 1938971"/>
              <a:gd name="connsiteX1-173" fmla="*/ 4109640 w 4316232"/>
              <a:gd name="connsiteY1-174" fmla="*/ 0 h 1938971"/>
              <a:gd name="connsiteX2-175" fmla="*/ 4316232 w 4316232"/>
              <a:gd name="connsiteY2-176" fmla="*/ 1396412 h 1938971"/>
              <a:gd name="connsiteX3-177" fmla="*/ 0 w 4316232"/>
              <a:gd name="connsiteY3-178" fmla="*/ 1630339 h 1938971"/>
              <a:gd name="connsiteX4-179" fmla="*/ 39970 w 4316232"/>
              <a:gd name="connsiteY4-180" fmla="*/ 1474332 h 1938971"/>
              <a:gd name="connsiteX0-181" fmla="*/ 39970 w 4304351"/>
              <a:gd name="connsiteY0-182" fmla="*/ 1474332 h 1898508"/>
              <a:gd name="connsiteX1-183" fmla="*/ 4109640 w 4304351"/>
              <a:gd name="connsiteY1-184" fmla="*/ 0 h 1898508"/>
              <a:gd name="connsiteX2-185" fmla="*/ 4304351 w 4304351"/>
              <a:gd name="connsiteY2-186" fmla="*/ 1306835 h 1898508"/>
              <a:gd name="connsiteX3-187" fmla="*/ 0 w 4304351"/>
              <a:gd name="connsiteY3-188" fmla="*/ 1630339 h 1898508"/>
              <a:gd name="connsiteX4-189" fmla="*/ 39970 w 4304351"/>
              <a:gd name="connsiteY4-190" fmla="*/ 1474332 h 1898508"/>
              <a:gd name="connsiteX0-191" fmla="*/ 39970 w 4429805"/>
              <a:gd name="connsiteY0-192" fmla="*/ 1626183 h 2050359"/>
              <a:gd name="connsiteX1-193" fmla="*/ 4429805 w 4429805"/>
              <a:gd name="connsiteY1-194" fmla="*/ 0 h 2050359"/>
              <a:gd name="connsiteX2-195" fmla="*/ 4304351 w 4429805"/>
              <a:gd name="connsiteY2-196" fmla="*/ 1458686 h 2050359"/>
              <a:gd name="connsiteX3-197" fmla="*/ 0 w 4429805"/>
              <a:gd name="connsiteY3-198" fmla="*/ 1782190 h 2050359"/>
              <a:gd name="connsiteX4-199" fmla="*/ 39970 w 4429805"/>
              <a:gd name="connsiteY4-200" fmla="*/ 1626183 h 2050359"/>
              <a:gd name="connsiteX0-201" fmla="*/ 39970 w 4528113"/>
              <a:gd name="connsiteY0-202" fmla="*/ 1626183 h 2028619"/>
              <a:gd name="connsiteX1-203" fmla="*/ 4429805 w 4528113"/>
              <a:gd name="connsiteY1-204" fmla="*/ 0 h 2028619"/>
              <a:gd name="connsiteX2-205" fmla="*/ 4528113 w 4528113"/>
              <a:gd name="connsiteY2-206" fmla="*/ 1404699 h 2028619"/>
              <a:gd name="connsiteX3-207" fmla="*/ 0 w 4528113"/>
              <a:gd name="connsiteY3-208" fmla="*/ 1782190 h 2028619"/>
              <a:gd name="connsiteX4-209" fmla="*/ 39970 w 4528113"/>
              <a:gd name="connsiteY4-210" fmla="*/ 1626183 h 20286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528113" h="2028619">
                <a:moveTo>
                  <a:pt x="39970" y="1626183"/>
                </a:moveTo>
                <a:cubicBezTo>
                  <a:pt x="1701201" y="1904580"/>
                  <a:pt x="2530957" y="1412113"/>
                  <a:pt x="4429805" y="0"/>
                </a:cubicBezTo>
                <a:lnTo>
                  <a:pt x="4528113" y="1404699"/>
                </a:lnTo>
                <a:cubicBezTo>
                  <a:pt x="3078410" y="2178920"/>
                  <a:pt x="1648770" y="2142253"/>
                  <a:pt x="0" y="1782190"/>
                </a:cubicBezTo>
                <a:lnTo>
                  <a:pt x="39970" y="162618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2000">
                <a:schemeClr val="tx1">
                  <a:alpha val="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形 122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1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9950" y="5694680"/>
            <a:ext cx="638175" cy="1163320"/>
          </a:xfrm>
          <a:custGeom>
            <a:avLst/>
            <a:gdLst>
              <a:gd name="connsiteX0" fmla="*/ 0 w 638175"/>
              <a:gd name="connsiteY0" fmla="*/ 0 h 4443576"/>
              <a:gd name="connsiteX1" fmla="*/ 638175 w 638175"/>
              <a:gd name="connsiteY1" fmla="*/ 0 h 4443576"/>
              <a:gd name="connsiteX2" fmla="*/ 638175 w 638175"/>
              <a:gd name="connsiteY2" fmla="*/ 4443577 h 4443576"/>
              <a:gd name="connsiteX3" fmla="*/ 0 w 638175"/>
              <a:gd name="connsiteY3" fmla="*/ 4443577 h 44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" h="1832">
                <a:moveTo>
                  <a:pt x="0" y="0"/>
                </a:moveTo>
                <a:lnTo>
                  <a:pt x="1005" y="0"/>
                </a:lnTo>
                <a:lnTo>
                  <a:pt x="1005" y="1832"/>
                </a:lnTo>
                <a:lnTo>
                  <a:pt x="0" y="18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图形 122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 rotWithShape="1">
          <a:blip r:embed="rId13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6300" y="5351780"/>
            <a:ext cx="638175" cy="1506220"/>
          </a:xfrm>
          <a:custGeom>
            <a:avLst/>
            <a:gdLst>
              <a:gd name="connsiteX0" fmla="*/ 0 w 638175"/>
              <a:gd name="connsiteY0" fmla="*/ 0 h 4443576"/>
              <a:gd name="connsiteX1" fmla="*/ 638175 w 638175"/>
              <a:gd name="connsiteY1" fmla="*/ 0 h 4443576"/>
              <a:gd name="connsiteX2" fmla="*/ 638175 w 638175"/>
              <a:gd name="connsiteY2" fmla="*/ 4443577 h 4443576"/>
              <a:gd name="connsiteX3" fmla="*/ 0 w 638175"/>
              <a:gd name="connsiteY3" fmla="*/ 4443577 h 44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175" h="4443576">
                <a:moveTo>
                  <a:pt x="0" y="0"/>
                </a:moveTo>
                <a:lnTo>
                  <a:pt x="638175" y="0"/>
                </a:lnTo>
                <a:lnTo>
                  <a:pt x="638175" y="4443577"/>
                </a:lnTo>
                <a:lnTo>
                  <a:pt x="0" y="4443577"/>
                </a:lnTo>
                <a:close/>
              </a:path>
            </a:pathLst>
          </a:custGeom>
        </p:spPr>
      </p:pic>
      <p:pic>
        <p:nvPicPr>
          <p:cNvPr id="15" name="图形 122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3390" y="3728720"/>
            <a:ext cx="638175" cy="3129280"/>
          </a:xfrm>
          <a:custGeom>
            <a:avLst/>
            <a:gdLst>
              <a:gd name="connsiteX0" fmla="*/ 0 w 638175"/>
              <a:gd name="connsiteY0" fmla="*/ 0 h 4443576"/>
              <a:gd name="connsiteX1" fmla="*/ 638175 w 638175"/>
              <a:gd name="connsiteY1" fmla="*/ 0 h 4443576"/>
              <a:gd name="connsiteX2" fmla="*/ 638175 w 638175"/>
              <a:gd name="connsiteY2" fmla="*/ 4443577 h 4443576"/>
              <a:gd name="connsiteX3" fmla="*/ 0 w 638175"/>
              <a:gd name="connsiteY3" fmla="*/ 4443577 h 44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175" h="4443576">
                <a:moveTo>
                  <a:pt x="0" y="0"/>
                </a:moveTo>
                <a:lnTo>
                  <a:pt x="638175" y="0"/>
                </a:lnTo>
                <a:lnTo>
                  <a:pt x="638175" y="4443577"/>
                </a:lnTo>
                <a:lnTo>
                  <a:pt x="0" y="4443577"/>
                </a:lnTo>
                <a:close/>
              </a:path>
            </a:pathLst>
          </a:custGeom>
        </p:spPr>
      </p:pic>
      <p:pic>
        <p:nvPicPr>
          <p:cNvPr id="16" name="图形 122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33765" y="3749040"/>
            <a:ext cx="638175" cy="3108960"/>
          </a:xfrm>
          <a:custGeom>
            <a:avLst/>
            <a:gdLst>
              <a:gd name="connsiteX0" fmla="*/ 0 w 638175"/>
              <a:gd name="connsiteY0" fmla="*/ 0 h 4443576"/>
              <a:gd name="connsiteX1" fmla="*/ 638175 w 638175"/>
              <a:gd name="connsiteY1" fmla="*/ 0 h 4443576"/>
              <a:gd name="connsiteX2" fmla="*/ 638175 w 638175"/>
              <a:gd name="connsiteY2" fmla="*/ 4443577 h 4443576"/>
              <a:gd name="connsiteX3" fmla="*/ 0 w 638175"/>
              <a:gd name="connsiteY3" fmla="*/ 4443577 h 44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175" h="4443576">
                <a:moveTo>
                  <a:pt x="0" y="0"/>
                </a:moveTo>
                <a:lnTo>
                  <a:pt x="638175" y="0"/>
                </a:lnTo>
                <a:lnTo>
                  <a:pt x="638175" y="4443577"/>
                </a:lnTo>
                <a:lnTo>
                  <a:pt x="0" y="4443577"/>
                </a:lnTo>
                <a:close/>
              </a:path>
            </a:pathLst>
          </a:custGeom>
        </p:spPr>
      </p:pic>
      <p:pic>
        <p:nvPicPr>
          <p:cNvPr id="19" name="图形 122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 rotWithShape="1">
          <a:blip r:embed="rId19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9560" y="5231765"/>
            <a:ext cx="638175" cy="1626235"/>
          </a:xfrm>
          <a:custGeom>
            <a:avLst/>
            <a:gdLst>
              <a:gd name="connsiteX0" fmla="*/ 0 w 638175"/>
              <a:gd name="connsiteY0" fmla="*/ 0 h 4443576"/>
              <a:gd name="connsiteX1" fmla="*/ 638175 w 638175"/>
              <a:gd name="connsiteY1" fmla="*/ 0 h 4443576"/>
              <a:gd name="connsiteX2" fmla="*/ 638175 w 638175"/>
              <a:gd name="connsiteY2" fmla="*/ 4443577 h 4443576"/>
              <a:gd name="connsiteX3" fmla="*/ 0 w 638175"/>
              <a:gd name="connsiteY3" fmla="*/ 4443577 h 44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175" h="4443576">
                <a:moveTo>
                  <a:pt x="0" y="0"/>
                </a:moveTo>
                <a:lnTo>
                  <a:pt x="638175" y="0"/>
                </a:lnTo>
                <a:lnTo>
                  <a:pt x="638175" y="4443577"/>
                </a:lnTo>
                <a:lnTo>
                  <a:pt x="0" y="4443577"/>
                </a:lnTo>
                <a:close/>
              </a:path>
            </a:pathLst>
          </a:custGeom>
        </p:spPr>
      </p:pic>
      <p:pic>
        <p:nvPicPr>
          <p:cNvPr id="21" name="图形 122"/>
          <p:cNvPicPr>
            <a:picLocks noChangeAspect="1"/>
          </p:cNvPicPr>
          <p:nvPr userDrawn="1">
            <p:custDataLst>
              <p:tags r:id="rId20"/>
            </p:custDataLst>
          </p:nvPr>
        </p:nvPicPr>
        <p:blipFill rotWithShape="1">
          <a:blip r:embed="rId21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58940" y="5351780"/>
            <a:ext cx="638175" cy="1506220"/>
          </a:xfrm>
          <a:custGeom>
            <a:avLst/>
            <a:gdLst>
              <a:gd name="connsiteX0" fmla="*/ 0 w 638175"/>
              <a:gd name="connsiteY0" fmla="*/ 0 h 4443576"/>
              <a:gd name="connsiteX1" fmla="*/ 638175 w 638175"/>
              <a:gd name="connsiteY1" fmla="*/ 0 h 4443576"/>
              <a:gd name="connsiteX2" fmla="*/ 638175 w 638175"/>
              <a:gd name="connsiteY2" fmla="*/ 4443577 h 4443576"/>
              <a:gd name="connsiteX3" fmla="*/ 0 w 638175"/>
              <a:gd name="connsiteY3" fmla="*/ 4443577 h 44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175" h="4443576">
                <a:moveTo>
                  <a:pt x="0" y="0"/>
                </a:moveTo>
                <a:lnTo>
                  <a:pt x="638175" y="0"/>
                </a:lnTo>
                <a:lnTo>
                  <a:pt x="638175" y="4443577"/>
                </a:lnTo>
                <a:lnTo>
                  <a:pt x="0" y="4443577"/>
                </a:lnTo>
                <a:close/>
              </a:path>
            </a:pathLst>
          </a:custGeom>
        </p:spPr>
      </p:pic>
      <p:pic>
        <p:nvPicPr>
          <p:cNvPr id="22" name="图形 122"/>
          <p:cNvPicPr>
            <a:picLocks noChangeAspect="1"/>
          </p:cNvPicPr>
          <p:nvPr userDrawn="1">
            <p:custDataLst>
              <p:tags r:id="rId22"/>
            </p:custDataLst>
          </p:nvPr>
        </p:nvPicPr>
        <p:blipFill rotWithShape="1">
          <a:blip r:embed="rId23" cstate="print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lum bright="30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4700" y="5228590"/>
            <a:ext cx="638175" cy="1629410"/>
          </a:xfrm>
          <a:custGeom>
            <a:avLst/>
            <a:gdLst>
              <a:gd name="connsiteX0" fmla="*/ 0 w 638175"/>
              <a:gd name="connsiteY0" fmla="*/ 0 h 4443576"/>
              <a:gd name="connsiteX1" fmla="*/ 638175 w 638175"/>
              <a:gd name="connsiteY1" fmla="*/ 0 h 4443576"/>
              <a:gd name="connsiteX2" fmla="*/ 638175 w 638175"/>
              <a:gd name="connsiteY2" fmla="*/ 4443577 h 4443576"/>
              <a:gd name="connsiteX3" fmla="*/ 0 w 638175"/>
              <a:gd name="connsiteY3" fmla="*/ 4443577 h 44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175" h="4443576">
                <a:moveTo>
                  <a:pt x="0" y="0"/>
                </a:moveTo>
                <a:lnTo>
                  <a:pt x="638175" y="0"/>
                </a:lnTo>
                <a:lnTo>
                  <a:pt x="638175" y="4443577"/>
                </a:lnTo>
                <a:lnTo>
                  <a:pt x="0" y="4443577"/>
                </a:lnTo>
                <a:close/>
              </a:path>
            </a:pathLst>
          </a:custGeom>
        </p:spPr>
      </p:pic>
      <p:pic>
        <p:nvPicPr>
          <p:cNvPr id="23" name="图形 122"/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 rotWithShape="1">
          <a:blip r:embed="rId26" cstate="print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lum bright="30000"/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9510" y="5296535"/>
            <a:ext cx="638175" cy="1561465"/>
          </a:xfrm>
          <a:custGeom>
            <a:avLst/>
            <a:gdLst>
              <a:gd name="connsiteX0" fmla="*/ 0 w 638175"/>
              <a:gd name="connsiteY0" fmla="*/ 0 h 4443576"/>
              <a:gd name="connsiteX1" fmla="*/ 638175 w 638175"/>
              <a:gd name="connsiteY1" fmla="*/ 0 h 4443576"/>
              <a:gd name="connsiteX2" fmla="*/ 638175 w 638175"/>
              <a:gd name="connsiteY2" fmla="*/ 4443577 h 4443576"/>
              <a:gd name="connsiteX3" fmla="*/ 0 w 638175"/>
              <a:gd name="connsiteY3" fmla="*/ 4443577 h 44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175" h="4443576">
                <a:moveTo>
                  <a:pt x="0" y="0"/>
                </a:moveTo>
                <a:lnTo>
                  <a:pt x="638175" y="0"/>
                </a:lnTo>
                <a:lnTo>
                  <a:pt x="638175" y="4443577"/>
                </a:lnTo>
                <a:lnTo>
                  <a:pt x="0" y="4443577"/>
                </a:lnTo>
                <a:close/>
              </a:path>
            </a:pathLst>
          </a:custGeom>
        </p:spPr>
      </p:pic>
      <p:pic>
        <p:nvPicPr>
          <p:cNvPr id="25" name="图形 24"/>
          <p:cNvPicPr>
            <a:picLocks noChangeAspect="1"/>
          </p:cNvPicPr>
          <p:nvPr userDrawn="1">
            <p:custDataLst>
              <p:tags r:id="rId28"/>
            </p:custDataLst>
          </p:nvPr>
        </p:nvPicPr>
        <p:blipFill>
          <a:blip r:embed="rId29">
            <a:alphaModFix amt="25000"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741295" y="3966210"/>
            <a:ext cx="2628265" cy="2070100"/>
          </a:xfrm>
          <a:prstGeom prst="rect">
            <a:avLst/>
          </a:prstGeom>
        </p:spPr>
      </p:pic>
      <p:pic>
        <p:nvPicPr>
          <p:cNvPr id="26" name="图形 25"/>
          <p:cNvPicPr>
            <a:picLocks noChangeAspect="1"/>
          </p:cNvPicPr>
          <p:nvPr userDrawn="1">
            <p:custDataLst>
              <p:tags r:id="rId31"/>
            </p:custDataLst>
          </p:nvPr>
        </p:nvPicPr>
        <p:blipFill>
          <a:blip r:embed="rId29">
            <a:alphaModFix amt="25000"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flipH="1">
            <a:off x="6822440" y="3966210"/>
            <a:ext cx="2628265" cy="2070100"/>
          </a:xfrm>
          <a:prstGeom prst="rect">
            <a:avLst/>
          </a:prstGeom>
        </p:spPr>
      </p:pic>
      <p:pic>
        <p:nvPicPr>
          <p:cNvPr id="27" name="图形 7"/>
          <p:cNvPicPr>
            <a:picLocks noChangeAspect="1"/>
          </p:cNvPicPr>
          <p:nvPr userDrawn="1">
            <p:custDataLst>
              <p:tags r:id="rId32"/>
            </p:custDataLst>
          </p:nvPr>
        </p:nvPicPr>
        <p:blipFill>
          <a:blip r:embed="rId3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949190"/>
            <a:ext cx="12192000" cy="1908810"/>
          </a:xfrm>
          <a:custGeom>
            <a:avLst/>
            <a:gdLst>
              <a:gd name="connsiteX0" fmla="*/ 0 w 23195420"/>
              <a:gd name="connsiteY0" fmla="*/ 0 h 2145322"/>
              <a:gd name="connsiteX1" fmla="*/ 23195420 w 23195420"/>
              <a:gd name="connsiteY1" fmla="*/ 0 h 2145322"/>
              <a:gd name="connsiteX2" fmla="*/ 23195420 w 23195420"/>
              <a:gd name="connsiteY2" fmla="*/ 2145322 h 2145322"/>
              <a:gd name="connsiteX3" fmla="*/ 0 w 23195420"/>
              <a:gd name="connsiteY3" fmla="*/ 2145322 h 214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5420" h="2145322">
                <a:moveTo>
                  <a:pt x="0" y="0"/>
                </a:moveTo>
                <a:lnTo>
                  <a:pt x="23195420" y="0"/>
                </a:lnTo>
                <a:lnTo>
                  <a:pt x="23195420" y="2145322"/>
                </a:lnTo>
                <a:lnTo>
                  <a:pt x="0" y="2145322"/>
                </a:lnTo>
                <a:close/>
              </a:path>
            </a:pathLst>
          </a:custGeom>
        </p:spPr>
      </p:pic>
      <p:pic>
        <p:nvPicPr>
          <p:cNvPr id="83" name="图片 82" descr="图层 7"/>
          <p:cNvPicPr>
            <a:picLocks noChangeAspect="1"/>
          </p:cNvPicPr>
          <p:nvPr userDrawn="1">
            <p:custDataLst>
              <p:tags r:id="rId34"/>
            </p:custDataLst>
          </p:nvPr>
        </p:nvPicPr>
        <p:blipFill>
          <a:blip r:embed="rId3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" y="3508599"/>
            <a:ext cx="12191282" cy="3349401"/>
          </a:xfrm>
          <a:custGeom>
            <a:avLst/>
            <a:gdLst>
              <a:gd name="connsiteX0" fmla="*/ 0 w 12191282"/>
              <a:gd name="connsiteY0" fmla="*/ 0 h 3349401"/>
              <a:gd name="connsiteX1" fmla="*/ 12191282 w 12191282"/>
              <a:gd name="connsiteY1" fmla="*/ 0 h 3349401"/>
              <a:gd name="connsiteX2" fmla="*/ 12191282 w 12191282"/>
              <a:gd name="connsiteY2" fmla="*/ 3349401 h 3349401"/>
              <a:gd name="connsiteX3" fmla="*/ 0 w 12191282"/>
              <a:gd name="connsiteY3" fmla="*/ 3349401 h 3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282" h="3349401">
                <a:moveTo>
                  <a:pt x="0" y="0"/>
                </a:moveTo>
                <a:lnTo>
                  <a:pt x="12191282" y="0"/>
                </a:lnTo>
                <a:lnTo>
                  <a:pt x="12191282" y="3349401"/>
                </a:lnTo>
                <a:lnTo>
                  <a:pt x="0" y="3349401"/>
                </a:lnTo>
                <a:close/>
              </a:path>
            </a:pathLst>
          </a:custGeom>
        </p:spPr>
      </p:pic>
      <p:pic>
        <p:nvPicPr>
          <p:cNvPr id="18" name="图片 17" descr="图层 7"/>
          <p:cNvPicPr>
            <a:picLocks noChangeAspect="1"/>
          </p:cNvPicPr>
          <p:nvPr userDrawn="1">
            <p:custDataLst>
              <p:tags r:id="rId36"/>
            </p:custDataLst>
          </p:nvPr>
        </p:nvPicPr>
        <p:blipFill>
          <a:blip r:embed="rId37" cstate="print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lum brigh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" y="3508600"/>
            <a:ext cx="12191282" cy="3349400"/>
          </a:xfrm>
          <a:custGeom>
            <a:avLst/>
            <a:gdLst>
              <a:gd name="connsiteX0" fmla="*/ 0 w 12191282"/>
              <a:gd name="connsiteY0" fmla="*/ 0 h 3349400"/>
              <a:gd name="connsiteX1" fmla="*/ 12191282 w 12191282"/>
              <a:gd name="connsiteY1" fmla="*/ 0 h 3349400"/>
              <a:gd name="connsiteX2" fmla="*/ 12191282 w 12191282"/>
              <a:gd name="connsiteY2" fmla="*/ 3349400 h 3349400"/>
              <a:gd name="connsiteX3" fmla="*/ 0 w 12191282"/>
              <a:gd name="connsiteY3" fmla="*/ 3349400 h 33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282" h="3349400">
                <a:moveTo>
                  <a:pt x="0" y="0"/>
                </a:moveTo>
                <a:lnTo>
                  <a:pt x="12191282" y="0"/>
                </a:lnTo>
                <a:lnTo>
                  <a:pt x="12191282" y="3349400"/>
                </a:lnTo>
                <a:lnTo>
                  <a:pt x="0" y="3349400"/>
                </a:lnTo>
                <a:close/>
              </a:path>
            </a:pathLst>
          </a:custGeom>
        </p:spPr>
      </p:pic>
      <p:pic>
        <p:nvPicPr>
          <p:cNvPr id="31" name="图片 30" descr="图层 6"/>
          <p:cNvPicPr>
            <a:picLocks noChangeAspect="1"/>
          </p:cNvPicPr>
          <p:nvPr userDrawn="1">
            <p:custDataLst>
              <p:tags r:id="rId38"/>
            </p:custDataLst>
          </p:nvPr>
        </p:nvPicPr>
        <p:blipFill>
          <a:blip r:embed="rId39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471160"/>
            <a:ext cx="12192000" cy="1362075"/>
          </a:xfrm>
          <a:custGeom>
            <a:avLst/>
            <a:gdLst>
              <a:gd name="connsiteX0" fmla="*/ 0 w 23579589"/>
              <a:gd name="connsiteY0" fmla="*/ 0 h 1362075"/>
              <a:gd name="connsiteX1" fmla="*/ 23579590 w 23579589"/>
              <a:gd name="connsiteY1" fmla="*/ 0 h 1362075"/>
              <a:gd name="connsiteX2" fmla="*/ 23579590 w 23579589"/>
              <a:gd name="connsiteY2" fmla="*/ 1362075 h 1362075"/>
              <a:gd name="connsiteX3" fmla="*/ 0 w 23579589"/>
              <a:gd name="connsiteY3" fmla="*/ 1362075 h 13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79589" h="1362075">
                <a:moveTo>
                  <a:pt x="0" y="0"/>
                </a:moveTo>
                <a:lnTo>
                  <a:pt x="23579590" y="0"/>
                </a:lnTo>
                <a:lnTo>
                  <a:pt x="23579590" y="1362075"/>
                </a:lnTo>
                <a:lnTo>
                  <a:pt x="0" y="1362075"/>
                </a:lnTo>
                <a:close/>
              </a:path>
            </a:pathLst>
          </a:custGeom>
        </p:spPr>
      </p:pic>
      <p:pic>
        <p:nvPicPr>
          <p:cNvPr id="32" name="图片 31" descr="图层 3"/>
          <p:cNvPicPr/>
          <p:nvPr userDrawn="1">
            <p:custDataLst>
              <p:tags r:id="rId40"/>
            </p:custDataLst>
          </p:nvPr>
        </p:nvPicPr>
        <p:blipFill>
          <a:blip r:embed="rId41" cstate="print">
            <a:alphaModFix amt="95000"/>
            <a:duotone>
              <a:prstClr val="black"/>
              <a:schemeClr val="accent1">
                <a:tint val="45000"/>
                <a:satMod val="400000"/>
              </a:schemeClr>
            </a:duotone>
            <a:lum brigh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0" y="5417820"/>
            <a:ext cx="12190730" cy="791845"/>
          </a:xfrm>
          <a:custGeom>
            <a:avLst/>
            <a:gdLst>
              <a:gd name="connsiteX0" fmla="*/ 0 w 19753664"/>
              <a:gd name="connsiteY0" fmla="*/ 0 h 714375"/>
              <a:gd name="connsiteX1" fmla="*/ 19753664 w 19753664"/>
              <a:gd name="connsiteY1" fmla="*/ 0 h 714375"/>
              <a:gd name="connsiteX2" fmla="*/ 19753664 w 19753664"/>
              <a:gd name="connsiteY2" fmla="*/ 714375 h 714375"/>
              <a:gd name="connsiteX3" fmla="*/ 0 w 19753664"/>
              <a:gd name="connsiteY3" fmla="*/ 714375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53664" h="714375">
                <a:moveTo>
                  <a:pt x="0" y="0"/>
                </a:moveTo>
                <a:lnTo>
                  <a:pt x="19753664" y="0"/>
                </a:lnTo>
                <a:lnTo>
                  <a:pt x="19753664" y="714375"/>
                </a:lnTo>
                <a:lnTo>
                  <a:pt x="0" y="714375"/>
                </a:lnTo>
                <a:close/>
              </a:path>
            </a:pathLst>
          </a:custGeom>
          <a:noFill/>
          <a:effectLst/>
        </p:spPr>
      </p:pic>
      <p:pic>
        <p:nvPicPr>
          <p:cNvPr id="33" name="图片 32" descr="E:/工作文件/2024的工作/0708简约风主题模板打样/素材/发光城市.png发光城市"/>
          <p:cNvPicPr>
            <a:picLocks noChangeAspect="1"/>
          </p:cNvPicPr>
          <p:nvPr userDrawn="1">
            <p:custDataLst>
              <p:tags r:id="rId42"/>
            </p:custDataLst>
          </p:nvPr>
        </p:nvPicPr>
        <p:blipFill>
          <a:blip r:embed="rId4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998" y="3556564"/>
            <a:ext cx="10206005" cy="2916000"/>
          </a:xfrm>
          <a:prstGeom prst="rect">
            <a:avLst/>
          </a:prstGeom>
        </p:spPr>
      </p:pic>
      <p:sp>
        <p:nvSpPr>
          <p:cNvPr id="40" name="任意多边形: 形状 39"/>
          <p:cNvSpPr/>
          <p:nvPr userDrawn="1">
            <p:custDataLst>
              <p:tags r:id="rId44"/>
            </p:custDataLst>
          </p:nvPr>
        </p:nvSpPr>
        <p:spPr>
          <a:xfrm>
            <a:off x="6653530" y="5937641"/>
            <a:ext cx="2200275" cy="624691"/>
          </a:xfrm>
          <a:custGeom>
            <a:avLst/>
            <a:gdLst>
              <a:gd name="connsiteX0" fmla="*/ 1671637 w 2190750"/>
              <a:gd name="connsiteY0" fmla="*/ 547688 h 547688"/>
              <a:gd name="connsiteX1" fmla="*/ 2190750 w 2190750"/>
              <a:gd name="connsiteY1" fmla="*/ 547688 h 547688"/>
              <a:gd name="connsiteX2" fmla="*/ 57150 w 2190750"/>
              <a:gd name="connsiteY2" fmla="*/ 0 h 547688"/>
              <a:gd name="connsiteX3" fmla="*/ 0 w 2190750"/>
              <a:gd name="connsiteY3" fmla="*/ 0 h 547688"/>
              <a:gd name="connsiteX4" fmla="*/ 1671637 w 2190750"/>
              <a:gd name="connsiteY4" fmla="*/ 547688 h 547688"/>
              <a:gd name="connsiteX0-1" fmla="*/ 1947862 w 2190750"/>
              <a:gd name="connsiteY0-2" fmla="*/ 550069 h 550069"/>
              <a:gd name="connsiteX1-3" fmla="*/ 2190750 w 2190750"/>
              <a:gd name="connsiteY1-4" fmla="*/ 547688 h 550069"/>
              <a:gd name="connsiteX2-5" fmla="*/ 57150 w 2190750"/>
              <a:gd name="connsiteY2-6" fmla="*/ 0 h 550069"/>
              <a:gd name="connsiteX3-7" fmla="*/ 0 w 2190750"/>
              <a:gd name="connsiteY3-8" fmla="*/ 0 h 550069"/>
              <a:gd name="connsiteX4-9" fmla="*/ 1947862 w 2190750"/>
              <a:gd name="connsiteY4-10" fmla="*/ 550069 h 550069"/>
              <a:gd name="connsiteX0-11" fmla="*/ 1947862 w 2200275"/>
              <a:gd name="connsiteY0-12" fmla="*/ 550069 h 550069"/>
              <a:gd name="connsiteX1-13" fmla="*/ 2200275 w 2200275"/>
              <a:gd name="connsiteY1-14" fmla="*/ 545307 h 550069"/>
              <a:gd name="connsiteX2-15" fmla="*/ 57150 w 2200275"/>
              <a:gd name="connsiteY2-16" fmla="*/ 0 h 550069"/>
              <a:gd name="connsiteX3-17" fmla="*/ 0 w 2200275"/>
              <a:gd name="connsiteY3-18" fmla="*/ 0 h 550069"/>
              <a:gd name="connsiteX4-19" fmla="*/ 1947862 w 2200275"/>
              <a:gd name="connsiteY4-20" fmla="*/ 550069 h 5500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00275" h="550069">
                <a:moveTo>
                  <a:pt x="1947862" y="550069"/>
                </a:moveTo>
                <a:lnTo>
                  <a:pt x="2200275" y="545307"/>
                </a:lnTo>
                <a:lnTo>
                  <a:pt x="57150" y="0"/>
                </a:lnTo>
                <a:lnTo>
                  <a:pt x="0" y="0"/>
                </a:lnTo>
                <a:lnTo>
                  <a:pt x="1947862" y="550069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: 形状 40"/>
          <p:cNvSpPr/>
          <p:nvPr userDrawn="1">
            <p:custDataLst>
              <p:tags r:id="rId45"/>
            </p:custDataLst>
          </p:nvPr>
        </p:nvSpPr>
        <p:spPr>
          <a:xfrm>
            <a:off x="7031990" y="6146112"/>
            <a:ext cx="1445260" cy="245981"/>
          </a:xfrm>
          <a:custGeom>
            <a:avLst/>
            <a:gdLst>
              <a:gd name="connsiteX0" fmla="*/ 550069 w 1433513"/>
              <a:gd name="connsiteY0" fmla="*/ 216694 h 216694"/>
              <a:gd name="connsiteX1" fmla="*/ 1433513 w 1433513"/>
              <a:gd name="connsiteY1" fmla="*/ 216694 h 216694"/>
              <a:gd name="connsiteX2" fmla="*/ 504825 w 1433513"/>
              <a:gd name="connsiteY2" fmla="*/ 0 h 216694"/>
              <a:gd name="connsiteX3" fmla="*/ 0 w 1433513"/>
              <a:gd name="connsiteY3" fmla="*/ 0 h 216694"/>
              <a:gd name="connsiteX4" fmla="*/ 550069 w 1433513"/>
              <a:gd name="connsiteY4" fmla="*/ 216694 h 216694"/>
              <a:gd name="connsiteX0-1" fmla="*/ 538162 w 1433513"/>
              <a:gd name="connsiteY0-2" fmla="*/ 216694 h 216694"/>
              <a:gd name="connsiteX1-3" fmla="*/ 1433513 w 1433513"/>
              <a:gd name="connsiteY1-4" fmla="*/ 216694 h 216694"/>
              <a:gd name="connsiteX2-5" fmla="*/ 504825 w 1433513"/>
              <a:gd name="connsiteY2-6" fmla="*/ 0 h 216694"/>
              <a:gd name="connsiteX3-7" fmla="*/ 0 w 1433513"/>
              <a:gd name="connsiteY3-8" fmla="*/ 0 h 216694"/>
              <a:gd name="connsiteX4-9" fmla="*/ 538162 w 1433513"/>
              <a:gd name="connsiteY4-10" fmla="*/ 216694 h 216694"/>
              <a:gd name="connsiteX0-11" fmla="*/ 538162 w 1433513"/>
              <a:gd name="connsiteY0-12" fmla="*/ 216694 h 216694"/>
              <a:gd name="connsiteX1-13" fmla="*/ 1433513 w 1433513"/>
              <a:gd name="connsiteY1-14" fmla="*/ 216694 h 216694"/>
              <a:gd name="connsiteX2-15" fmla="*/ 526257 w 1433513"/>
              <a:gd name="connsiteY2-16" fmla="*/ 2382 h 216694"/>
              <a:gd name="connsiteX3-17" fmla="*/ 0 w 1433513"/>
              <a:gd name="connsiteY3-18" fmla="*/ 0 h 216694"/>
              <a:gd name="connsiteX4-19" fmla="*/ 538162 w 1433513"/>
              <a:gd name="connsiteY4-20" fmla="*/ 216694 h 216694"/>
              <a:gd name="connsiteX0-21" fmla="*/ 538162 w 1445420"/>
              <a:gd name="connsiteY0-22" fmla="*/ 216694 h 216694"/>
              <a:gd name="connsiteX1-23" fmla="*/ 1445420 w 1445420"/>
              <a:gd name="connsiteY1-24" fmla="*/ 214313 h 216694"/>
              <a:gd name="connsiteX2-25" fmla="*/ 526257 w 1445420"/>
              <a:gd name="connsiteY2-26" fmla="*/ 2382 h 216694"/>
              <a:gd name="connsiteX3-27" fmla="*/ 0 w 1445420"/>
              <a:gd name="connsiteY3-28" fmla="*/ 0 h 216694"/>
              <a:gd name="connsiteX4-29" fmla="*/ 538162 w 1445420"/>
              <a:gd name="connsiteY4-30" fmla="*/ 216694 h 2166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45420" h="216694">
                <a:moveTo>
                  <a:pt x="538162" y="216694"/>
                </a:moveTo>
                <a:lnTo>
                  <a:pt x="1445420" y="214313"/>
                </a:lnTo>
                <a:lnTo>
                  <a:pt x="526257" y="2382"/>
                </a:lnTo>
                <a:lnTo>
                  <a:pt x="0" y="0"/>
                </a:lnTo>
                <a:lnTo>
                  <a:pt x="538162" y="216694"/>
                </a:lnTo>
                <a:close/>
              </a:path>
            </a:pathLst>
          </a:cu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: 形状 42"/>
          <p:cNvSpPr/>
          <p:nvPr userDrawn="1">
            <p:custDataLst>
              <p:tags r:id="rId46"/>
            </p:custDataLst>
          </p:nvPr>
        </p:nvSpPr>
        <p:spPr>
          <a:xfrm>
            <a:off x="5238750" y="5897245"/>
            <a:ext cx="759460" cy="429926"/>
          </a:xfrm>
          <a:custGeom>
            <a:avLst/>
            <a:gdLst>
              <a:gd name="connsiteX0" fmla="*/ 702469 w 759619"/>
              <a:gd name="connsiteY0" fmla="*/ 0 h 378619"/>
              <a:gd name="connsiteX1" fmla="*/ 759619 w 759619"/>
              <a:gd name="connsiteY1" fmla="*/ 0 h 378619"/>
              <a:gd name="connsiteX2" fmla="*/ 247650 w 759619"/>
              <a:gd name="connsiteY2" fmla="*/ 378619 h 378619"/>
              <a:gd name="connsiteX3" fmla="*/ 0 w 759619"/>
              <a:gd name="connsiteY3" fmla="*/ 378619 h 378619"/>
              <a:gd name="connsiteX4" fmla="*/ 702469 w 759619"/>
              <a:gd name="connsiteY4" fmla="*/ 0 h 37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9619" h="378619">
                <a:moveTo>
                  <a:pt x="702469" y="0"/>
                </a:moveTo>
                <a:lnTo>
                  <a:pt x="759619" y="0"/>
                </a:lnTo>
                <a:lnTo>
                  <a:pt x="247650" y="378619"/>
                </a:lnTo>
                <a:lnTo>
                  <a:pt x="0" y="378619"/>
                </a:lnTo>
                <a:lnTo>
                  <a:pt x="702469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任意多边形: 形状 43"/>
          <p:cNvSpPr/>
          <p:nvPr userDrawn="1">
            <p:custDataLst>
              <p:tags r:id="rId47"/>
            </p:custDataLst>
          </p:nvPr>
        </p:nvSpPr>
        <p:spPr>
          <a:xfrm>
            <a:off x="6536690" y="6164867"/>
            <a:ext cx="892810" cy="573475"/>
          </a:xfrm>
          <a:custGeom>
            <a:avLst/>
            <a:gdLst>
              <a:gd name="connsiteX0" fmla="*/ 0 w 885825"/>
              <a:gd name="connsiteY0" fmla="*/ 0 h 504825"/>
              <a:gd name="connsiteX1" fmla="*/ 142875 w 885825"/>
              <a:gd name="connsiteY1" fmla="*/ 0 h 504825"/>
              <a:gd name="connsiteX2" fmla="*/ 885825 w 885825"/>
              <a:gd name="connsiteY2" fmla="*/ 504825 h 504825"/>
              <a:gd name="connsiteX3" fmla="*/ 519113 w 885825"/>
              <a:gd name="connsiteY3" fmla="*/ 504825 h 504825"/>
              <a:gd name="connsiteX4" fmla="*/ 0 w 885825"/>
              <a:gd name="connsiteY4" fmla="*/ 0 h 504825"/>
              <a:gd name="connsiteX0-1" fmla="*/ 0 w 892969"/>
              <a:gd name="connsiteY0-2" fmla="*/ 0 h 504825"/>
              <a:gd name="connsiteX1-3" fmla="*/ 150019 w 892969"/>
              <a:gd name="connsiteY1-4" fmla="*/ 0 h 504825"/>
              <a:gd name="connsiteX2-5" fmla="*/ 892969 w 892969"/>
              <a:gd name="connsiteY2-6" fmla="*/ 504825 h 504825"/>
              <a:gd name="connsiteX3-7" fmla="*/ 526257 w 892969"/>
              <a:gd name="connsiteY3-8" fmla="*/ 504825 h 504825"/>
              <a:gd name="connsiteX4-9" fmla="*/ 0 w 892969"/>
              <a:gd name="connsiteY4-10" fmla="*/ 0 h 5048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92969" h="504825">
                <a:moveTo>
                  <a:pt x="0" y="0"/>
                </a:moveTo>
                <a:lnTo>
                  <a:pt x="150019" y="0"/>
                </a:lnTo>
                <a:lnTo>
                  <a:pt x="892969" y="504825"/>
                </a:lnTo>
                <a:lnTo>
                  <a:pt x="526257" y="5048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: 形状 44"/>
          <p:cNvSpPr/>
          <p:nvPr userDrawn="1">
            <p:custDataLst>
              <p:tags r:id="rId48"/>
            </p:custDataLst>
          </p:nvPr>
        </p:nvSpPr>
        <p:spPr>
          <a:xfrm>
            <a:off x="5750560" y="6010497"/>
            <a:ext cx="402590" cy="349135"/>
          </a:xfrm>
          <a:custGeom>
            <a:avLst/>
            <a:gdLst>
              <a:gd name="connsiteX0" fmla="*/ 171450 w 257175"/>
              <a:gd name="connsiteY0" fmla="*/ 0 h 395287"/>
              <a:gd name="connsiteX1" fmla="*/ 257175 w 257175"/>
              <a:gd name="connsiteY1" fmla="*/ 0 h 395287"/>
              <a:gd name="connsiteX2" fmla="*/ 226219 w 257175"/>
              <a:gd name="connsiteY2" fmla="*/ 395287 h 395287"/>
              <a:gd name="connsiteX3" fmla="*/ 0 w 257175"/>
              <a:gd name="connsiteY3" fmla="*/ 395287 h 395287"/>
              <a:gd name="connsiteX4" fmla="*/ 171450 w 257175"/>
              <a:gd name="connsiteY4" fmla="*/ 0 h 395287"/>
              <a:gd name="connsiteX0-1" fmla="*/ 85725 w 257175"/>
              <a:gd name="connsiteY0-2" fmla="*/ 4763 h 395287"/>
              <a:gd name="connsiteX1-3" fmla="*/ 257175 w 257175"/>
              <a:gd name="connsiteY1-4" fmla="*/ 0 h 395287"/>
              <a:gd name="connsiteX2-5" fmla="*/ 226219 w 257175"/>
              <a:gd name="connsiteY2-6" fmla="*/ 395287 h 395287"/>
              <a:gd name="connsiteX3-7" fmla="*/ 0 w 257175"/>
              <a:gd name="connsiteY3-8" fmla="*/ 395287 h 395287"/>
              <a:gd name="connsiteX4-9" fmla="*/ 85725 w 257175"/>
              <a:gd name="connsiteY4-10" fmla="*/ 4763 h 395287"/>
              <a:gd name="connsiteX0-11" fmla="*/ 304800 w 476250"/>
              <a:gd name="connsiteY0-12" fmla="*/ 4763 h 395287"/>
              <a:gd name="connsiteX1-13" fmla="*/ 476250 w 476250"/>
              <a:gd name="connsiteY1-14" fmla="*/ 0 h 395287"/>
              <a:gd name="connsiteX2-15" fmla="*/ 445294 w 476250"/>
              <a:gd name="connsiteY2-16" fmla="*/ 395287 h 395287"/>
              <a:gd name="connsiteX3-17" fmla="*/ 0 w 476250"/>
              <a:gd name="connsiteY3-18" fmla="*/ 392906 h 395287"/>
              <a:gd name="connsiteX4-19" fmla="*/ 304800 w 476250"/>
              <a:gd name="connsiteY4-20" fmla="*/ 4763 h 395287"/>
              <a:gd name="connsiteX0-21" fmla="*/ 304800 w 476250"/>
              <a:gd name="connsiteY0-22" fmla="*/ 4763 h 392906"/>
              <a:gd name="connsiteX1-23" fmla="*/ 476250 w 476250"/>
              <a:gd name="connsiteY1-24" fmla="*/ 0 h 392906"/>
              <a:gd name="connsiteX2-25" fmla="*/ 454819 w 476250"/>
              <a:gd name="connsiteY2-26" fmla="*/ 392905 h 392906"/>
              <a:gd name="connsiteX3-27" fmla="*/ 0 w 476250"/>
              <a:gd name="connsiteY3-28" fmla="*/ 392906 h 392906"/>
              <a:gd name="connsiteX4-29" fmla="*/ 304800 w 476250"/>
              <a:gd name="connsiteY4-30" fmla="*/ 4763 h 392906"/>
              <a:gd name="connsiteX0-31" fmla="*/ 230982 w 402432"/>
              <a:gd name="connsiteY0-32" fmla="*/ 4763 h 392905"/>
              <a:gd name="connsiteX1-33" fmla="*/ 402432 w 402432"/>
              <a:gd name="connsiteY1-34" fmla="*/ 0 h 392905"/>
              <a:gd name="connsiteX2-35" fmla="*/ 381001 w 402432"/>
              <a:gd name="connsiteY2-36" fmla="*/ 392905 h 392905"/>
              <a:gd name="connsiteX3-37" fmla="*/ 0 w 402432"/>
              <a:gd name="connsiteY3-38" fmla="*/ 304800 h 392905"/>
              <a:gd name="connsiteX4-39" fmla="*/ 230982 w 402432"/>
              <a:gd name="connsiteY4-40" fmla="*/ 4763 h 392905"/>
              <a:gd name="connsiteX0-41" fmla="*/ 230982 w 402432"/>
              <a:gd name="connsiteY0-42" fmla="*/ 4763 h 321467"/>
              <a:gd name="connsiteX1-43" fmla="*/ 402432 w 402432"/>
              <a:gd name="connsiteY1-44" fmla="*/ 0 h 321467"/>
              <a:gd name="connsiteX2-45" fmla="*/ 378620 w 402432"/>
              <a:gd name="connsiteY2-46" fmla="*/ 321467 h 321467"/>
              <a:gd name="connsiteX3-47" fmla="*/ 0 w 402432"/>
              <a:gd name="connsiteY3-48" fmla="*/ 304800 h 321467"/>
              <a:gd name="connsiteX4-49" fmla="*/ 230982 w 402432"/>
              <a:gd name="connsiteY4-50" fmla="*/ 4763 h 321467"/>
              <a:gd name="connsiteX0-51" fmla="*/ 230982 w 402432"/>
              <a:gd name="connsiteY0-52" fmla="*/ 4763 h 307179"/>
              <a:gd name="connsiteX1-53" fmla="*/ 402432 w 402432"/>
              <a:gd name="connsiteY1-54" fmla="*/ 0 h 307179"/>
              <a:gd name="connsiteX2-55" fmla="*/ 388145 w 402432"/>
              <a:gd name="connsiteY2-56" fmla="*/ 307179 h 307179"/>
              <a:gd name="connsiteX3-57" fmla="*/ 0 w 402432"/>
              <a:gd name="connsiteY3-58" fmla="*/ 304800 h 307179"/>
              <a:gd name="connsiteX4-59" fmla="*/ 230982 w 402432"/>
              <a:gd name="connsiteY4-60" fmla="*/ 4763 h 3071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2432" h="307179">
                <a:moveTo>
                  <a:pt x="230982" y="4763"/>
                </a:moveTo>
                <a:lnTo>
                  <a:pt x="402432" y="0"/>
                </a:lnTo>
                <a:lnTo>
                  <a:pt x="388145" y="307179"/>
                </a:lnTo>
                <a:lnTo>
                  <a:pt x="0" y="304800"/>
                </a:lnTo>
                <a:lnTo>
                  <a:pt x="230982" y="4763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: 形状 45"/>
          <p:cNvSpPr/>
          <p:nvPr userDrawn="1">
            <p:custDataLst>
              <p:tags r:id="rId49"/>
            </p:custDataLst>
          </p:nvPr>
        </p:nvSpPr>
        <p:spPr>
          <a:xfrm>
            <a:off x="6215380" y="5910951"/>
            <a:ext cx="492760" cy="440746"/>
          </a:xfrm>
          <a:custGeom>
            <a:avLst/>
            <a:gdLst>
              <a:gd name="connsiteX0" fmla="*/ 169069 w 450056"/>
              <a:gd name="connsiteY0" fmla="*/ 402431 h 402431"/>
              <a:gd name="connsiteX1" fmla="*/ 450056 w 450056"/>
              <a:gd name="connsiteY1" fmla="*/ 402431 h 402431"/>
              <a:gd name="connsiteX2" fmla="*/ 23812 w 450056"/>
              <a:gd name="connsiteY2" fmla="*/ 0 h 402431"/>
              <a:gd name="connsiteX3" fmla="*/ 0 w 450056"/>
              <a:gd name="connsiteY3" fmla="*/ 0 h 402431"/>
              <a:gd name="connsiteX4" fmla="*/ 169069 w 450056"/>
              <a:gd name="connsiteY4" fmla="*/ 402431 h 402431"/>
              <a:gd name="connsiteX0-1" fmla="*/ 169069 w 450056"/>
              <a:gd name="connsiteY0-2" fmla="*/ 402431 h 402431"/>
              <a:gd name="connsiteX1-3" fmla="*/ 450056 w 450056"/>
              <a:gd name="connsiteY1-4" fmla="*/ 402431 h 402431"/>
              <a:gd name="connsiteX2-5" fmla="*/ 119062 w 450056"/>
              <a:gd name="connsiteY2-6" fmla="*/ 85725 h 402431"/>
              <a:gd name="connsiteX3-7" fmla="*/ 0 w 450056"/>
              <a:gd name="connsiteY3-8" fmla="*/ 0 h 402431"/>
              <a:gd name="connsiteX4-9" fmla="*/ 169069 w 450056"/>
              <a:gd name="connsiteY4-10" fmla="*/ 402431 h 402431"/>
              <a:gd name="connsiteX0-11" fmla="*/ 133350 w 414337"/>
              <a:gd name="connsiteY0-12" fmla="*/ 316706 h 316706"/>
              <a:gd name="connsiteX1-13" fmla="*/ 414337 w 414337"/>
              <a:gd name="connsiteY1-14" fmla="*/ 316706 h 316706"/>
              <a:gd name="connsiteX2-15" fmla="*/ 83343 w 414337"/>
              <a:gd name="connsiteY2-16" fmla="*/ 0 h 316706"/>
              <a:gd name="connsiteX3-17" fmla="*/ 0 w 414337"/>
              <a:gd name="connsiteY3-18" fmla="*/ 0 h 316706"/>
              <a:gd name="connsiteX4-19" fmla="*/ 133350 w 414337"/>
              <a:gd name="connsiteY4-20" fmla="*/ 316706 h 316706"/>
              <a:gd name="connsiteX0-21" fmla="*/ 159544 w 414337"/>
              <a:gd name="connsiteY0-22" fmla="*/ 388143 h 388143"/>
              <a:gd name="connsiteX1-23" fmla="*/ 414337 w 414337"/>
              <a:gd name="connsiteY1-24" fmla="*/ 316706 h 388143"/>
              <a:gd name="connsiteX2-25" fmla="*/ 83343 w 414337"/>
              <a:gd name="connsiteY2-26" fmla="*/ 0 h 388143"/>
              <a:gd name="connsiteX3-27" fmla="*/ 0 w 414337"/>
              <a:gd name="connsiteY3-28" fmla="*/ 0 h 388143"/>
              <a:gd name="connsiteX4-29" fmla="*/ 159544 w 414337"/>
              <a:gd name="connsiteY4-30" fmla="*/ 388143 h 388143"/>
              <a:gd name="connsiteX0-31" fmla="*/ 159544 w 492918"/>
              <a:gd name="connsiteY0-32" fmla="*/ 388143 h 388143"/>
              <a:gd name="connsiteX1-33" fmla="*/ 492918 w 492918"/>
              <a:gd name="connsiteY1-34" fmla="*/ 388143 h 388143"/>
              <a:gd name="connsiteX2-35" fmla="*/ 83343 w 492918"/>
              <a:gd name="connsiteY2-36" fmla="*/ 0 h 388143"/>
              <a:gd name="connsiteX3-37" fmla="*/ 0 w 492918"/>
              <a:gd name="connsiteY3-38" fmla="*/ 0 h 388143"/>
              <a:gd name="connsiteX4-39" fmla="*/ 159544 w 492918"/>
              <a:gd name="connsiteY4-40" fmla="*/ 388143 h 3881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92918" h="388143">
                <a:moveTo>
                  <a:pt x="159544" y="388143"/>
                </a:moveTo>
                <a:lnTo>
                  <a:pt x="492918" y="388143"/>
                </a:lnTo>
                <a:lnTo>
                  <a:pt x="83343" y="0"/>
                </a:lnTo>
                <a:lnTo>
                  <a:pt x="0" y="0"/>
                </a:lnTo>
                <a:lnTo>
                  <a:pt x="159544" y="388143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任意多边形: 形状 46"/>
          <p:cNvSpPr/>
          <p:nvPr userDrawn="1">
            <p:custDataLst>
              <p:tags r:id="rId50"/>
            </p:custDataLst>
          </p:nvPr>
        </p:nvSpPr>
        <p:spPr>
          <a:xfrm>
            <a:off x="3705225" y="6092731"/>
            <a:ext cx="1606550" cy="396744"/>
          </a:xfrm>
          <a:custGeom>
            <a:avLst/>
            <a:gdLst>
              <a:gd name="connsiteX0" fmla="*/ 0 w 1606550"/>
              <a:gd name="connsiteY0" fmla="*/ 349250 h 349250"/>
              <a:gd name="connsiteX1" fmla="*/ 568325 w 1606550"/>
              <a:gd name="connsiteY1" fmla="*/ 349250 h 349250"/>
              <a:gd name="connsiteX2" fmla="*/ 1606550 w 1606550"/>
              <a:gd name="connsiteY2" fmla="*/ 0 h 349250"/>
              <a:gd name="connsiteX3" fmla="*/ 1346200 w 1606550"/>
              <a:gd name="connsiteY3" fmla="*/ 0 h 349250"/>
              <a:gd name="connsiteX4" fmla="*/ 0 w 1606550"/>
              <a:gd name="connsiteY4" fmla="*/ 349250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6550" h="349250">
                <a:moveTo>
                  <a:pt x="0" y="349250"/>
                </a:moveTo>
                <a:lnTo>
                  <a:pt x="568325" y="349250"/>
                </a:lnTo>
                <a:lnTo>
                  <a:pt x="1606550" y="0"/>
                </a:lnTo>
                <a:lnTo>
                  <a:pt x="1346200" y="0"/>
                </a:lnTo>
                <a:lnTo>
                  <a:pt x="0" y="349250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任意多边形: 形状 59"/>
          <p:cNvSpPr/>
          <p:nvPr userDrawn="1">
            <p:custDataLst>
              <p:tags r:id="rId51"/>
            </p:custDataLst>
          </p:nvPr>
        </p:nvSpPr>
        <p:spPr>
          <a:xfrm>
            <a:off x="718" y="5921771"/>
            <a:ext cx="4818932" cy="589345"/>
          </a:xfrm>
          <a:custGeom>
            <a:avLst/>
            <a:gdLst>
              <a:gd name="connsiteX0" fmla="*/ 4526031 w 4818932"/>
              <a:gd name="connsiteY0" fmla="*/ 0 h 589345"/>
              <a:gd name="connsiteX1" fmla="*/ 4818932 w 4818932"/>
              <a:gd name="connsiteY1" fmla="*/ 10814 h 589345"/>
              <a:gd name="connsiteX2" fmla="*/ 532574 w 4818932"/>
              <a:gd name="connsiteY2" fmla="*/ 589345 h 589345"/>
              <a:gd name="connsiteX3" fmla="*/ 0 w 4818932"/>
              <a:gd name="connsiteY3" fmla="*/ 588620 h 589345"/>
              <a:gd name="connsiteX4" fmla="*/ 0 w 4818932"/>
              <a:gd name="connsiteY4" fmla="*/ 444223 h 58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8932" h="589345">
                <a:moveTo>
                  <a:pt x="4526031" y="0"/>
                </a:moveTo>
                <a:lnTo>
                  <a:pt x="4818932" y="10814"/>
                </a:lnTo>
                <a:lnTo>
                  <a:pt x="532574" y="589345"/>
                </a:lnTo>
                <a:lnTo>
                  <a:pt x="0" y="588620"/>
                </a:lnTo>
                <a:lnTo>
                  <a:pt x="0" y="444223"/>
                </a:lnTo>
                <a:close/>
              </a:path>
            </a:pathLst>
          </a:custGeom>
          <a:gradFill>
            <a:gsLst>
              <a:gs pos="0">
                <a:schemeClr val="tx1">
                  <a:alpha val="12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9" name="任意多边形: 形状 48"/>
          <p:cNvSpPr/>
          <p:nvPr userDrawn="1">
            <p:custDataLst>
              <p:tags r:id="rId52"/>
            </p:custDataLst>
          </p:nvPr>
        </p:nvSpPr>
        <p:spPr>
          <a:xfrm>
            <a:off x="1619250" y="6265856"/>
            <a:ext cx="2609850" cy="533801"/>
          </a:xfrm>
          <a:custGeom>
            <a:avLst/>
            <a:gdLst>
              <a:gd name="connsiteX0" fmla="*/ 2327275 w 2609850"/>
              <a:gd name="connsiteY0" fmla="*/ 0 h 469900"/>
              <a:gd name="connsiteX1" fmla="*/ 2609850 w 2609850"/>
              <a:gd name="connsiteY1" fmla="*/ 0 h 469900"/>
              <a:gd name="connsiteX2" fmla="*/ 584200 w 2609850"/>
              <a:gd name="connsiteY2" fmla="*/ 469900 h 469900"/>
              <a:gd name="connsiteX3" fmla="*/ 0 w 2609850"/>
              <a:gd name="connsiteY3" fmla="*/ 469900 h 469900"/>
              <a:gd name="connsiteX4" fmla="*/ 2327275 w 2609850"/>
              <a:gd name="connsiteY4" fmla="*/ 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9850" h="469900">
                <a:moveTo>
                  <a:pt x="2327275" y="0"/>
                </a:moveTo>
                <a:lnTo>
                  <a:pt x="2609850" y="0"/>
                </a:lnTo>
                <a:lnTo>
                  <a:pt x="584200" y="469900"/>
                </a:lnTo>
                <a:lnTo>
                  <a:pt x="0" y="469900"/>
                </a:lnTo>
                <a:lnTo>
                  <a:pt x="2327275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 4"/>
          <p:cNvSpPr/>
          <p:nvPr userDrawn="1">
            <p:custDataLst>
              <p:tags r:id="rId53"/>
            </p:custDataLst>
          </p:nvPr>
        </p:nvSpPr>
        <p:spPr>
          <a:xfrm>
            <a:off x="5403850" y="6625090"/>
            <a:ext cx="427990" cy="2322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74" h="322">
                <a:moveTo>
                  <a:pt x="254" y="0"/>
                </a:moveTo>
                <a:lnTo>
                  <a:pt x="674" y="0"/>
                </a:lnTo>
                <a:lnTo>
                  <a:pt x="532" y="322"/>
                </a:lnTo>
                <a:lnTo>
                  <a:pt x="0" y="322"/>
                </a:lnTo>
                <a:lnTo>
                  <a:pt x="254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1" name="任意多边形 7"/>
          <p:cNvSpPr/>
          <p:nvPr userDrawn="1">
            <p:custDataLst>
              <p:tags r:id="rId54"/>
            </p:custDataLst>
          </p:nvPr>
        </p:nvSpPr>
        <p:spPr>
          <a:xfrm>
            <a:off x="6108700" y="6521936"/>
            <a:ext cx="455295" cy="33542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17" h="465">
                <a:moveTo>
                  <a:pt x="25" y="0"/>
                </a:moveTo>
                <a:lnTo>
                  <a:pt x="530" y="5"/>
                </a:lnTo>
                <a:lnTo>
                  <a:pt x="717" y="465"/>
                </a:lnTo>
                <a:lnTo>
                  <a:pt x="0" y="465"/>
                </a:lnTo>
                <a:lnTo>
                  <a:pt x="25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2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2" name="任意多边形 12"/>
          <p:cNvSpPr/>
          <p:nvPr userDrawn="1">
            <p:custDataLst>
              <p:tags r:id="rId55"/>
            </p:custDataLst>
          </p:nvPr>
        </p:nvSpPr>
        <p:spPr>
          <a:xfrm>
            <a:off x="3866515" y="6457014"/>
            <a:ext cx="1153160" cy="400351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16" h="555">
                <a:moveTo>
                  <a:pt x="1311" y="0"/>
                </a:moveTo>
                <a:lnTo>
                  <a:pt x="1816" y="0"/>
                </a:lnTo>
                <a:lnTo>
                  <a:pt x="781" y="555"/>
                </a:lnTo>
                <a:lnTo>
                  <a:pt x="0" y="555"/>
                </a:lnTo>
                <a:lnTo>
                  <a:pt x="1311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18"/>
          <p:cNvSpPr/>
          <p:nvPr userDrawn="1">
            <p:custDataLst>
              <p:tags r:id="rId56"/>
            </p:custDataLst>
          </p:nvPr>
        </p:nvSpPr>
        <p:spPr>
          <a:xfrm>
            <a:off x="8028305" y="6110605"/>
            <a:ext cx="3810000" cy="619125"/>
          </a:xfrm>
          <a:custGeom>
            <a:avLst/>
            <a:gdLst>
              <a:gd name="connisteX0" fmla="*/ 3314700 w 3810000"/>
              <a:gd name="connsiteY0" fmla="*/ 619125 h 619125"/>
              <a:gd name="connisteX1" fmla="*/ 3810000 w 3810000"/>
              <a:gd name="connsiteY1" fmla="*/ 619125 h 619125"/>
              <a:gd name="connisteX2" fmla="*/ 128270 w 3810000"/>
              <a:gd name="connsiteY2" fmla="*/ 0 h 619125"/>
              <a:gd name="connisteX3" fmla="*/ 0 w 3810000"/>
              <a:gd name="connsiteY3" fmla="*/ 0 h 619125"/>
              <a:gd name="connisteX4" fmla="*/ 3314700 w 3810000"/>
              <a:gd name="connsiteY4" fmla="*/ 619125 h 61912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3810000" h="619125">
                <a:moveTo>
                  <a:pt x="3314700" y="619125"/>
                </a:moveTo>
                <a:lnTo>
                  <a:pt x="3810000" y="619125"/>
                </a:lnTo>
                <a:lnTo>
                  <a:pt x="128270" y="0"/>
                </a:lnTo>
                <a:lnTo>
                  <a:pt x="0" y="0"/>
                </a:lnTo>
                <a:lnTo>
                  <a:pt x="3314700" y="619125"/>
                </a:lnTo>
                <a:close/>
              </a:path>
            </a:pathLst>
          </a:cu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19"/>
          <p:cNvSpPr/>
          <p:nvPr userDrawn="1">
            <p:custDataLst>
              <p:tags r:id="rId57"/>
            </p:custDataLst>
          </p:nvPr>
        </p:nvSpPr>
        <p:spPr>
          <a:xfrm>
            <a:off x="4461510" y="5810885"/>
            <a:ext cx="1402080" cy="252730"/>
          </a:xfrm>
          <a:custGeom>
            <a:avLst/>
            <a:gdLst>
              <a:gd name="connisteX0" fmla="*/ 1402080 w 1402080"/>
              <a:gd name="connsiteY0" fmla="*/ 5080 h 252730"/>
              <a:gd name="connisteX1" fmla="*/ 535305 w 1402080"/>
              <a:gd name="connsiteY1" fmla="*/ 252730 h 252730"/>
              <a:gd name="connisteX2" fmla="*/ 0 w 1402080"/>
              <a:gd name="connsiteY2" fmla="*/ 252730 h 252730"/>
              <a:gd name="connisteX3" fmla="*/ 1302385 w 1402080"/>
              <a:gd name="connsiteY3" fmla="*/ 0 h 252730"/>
              <a:gd name="connisteX4" fmla="*/ 1402080 w 1402080"/>
              <a:gd name="connsiteY4" fmla="*/ 5080 h 2527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402080" h="252730">
                <a:moveTo>
                  <a:pt x="1402080" y="5080"/>
                </a:moveTo>
                <a:lnTo>
                  <a:pt x="535305" y="252730"/>
                </a:lnTo>
                <a:lnTo>
                  <a:pt x="0" y="252730"/>
                </a:lnTo>
                <a:lnTo>
                  <a:pt x="1302385" y="0"/>
                </a:lnTo>
                <a:lnTo>
                  <a:pt x="1402080" y="5080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  <a:p>
            <a:pPr algn="ctr"/>
            <a:endParaRPr lang="en-US" altLang="zh-CN"/>
          </a:p>
        </p:txBody>
      </p:sp>
      <p:sp>
        <p:nvSpPr>
          <p:cNvPr id="38" name="任意多边形 21"/>
          <p:cNvSpPr/>
          <p:nvPr userDrawn="1">
            <p:custDataLst>
              <p:tags r:id="rId58"/>
            </p:custDataLst>
          </p:nvPr>
        </p:nvSpPr>
        <p:spPr>
          <a:xfrm>
            <a:off x="6451600" y="5821680"/>
            <a:ext cx="2743200" cy="314325"/>
          </a:xfrm>
          <a:custGeom>
            <a:avLst/>
            <a:gdLst>
              <a:gd name="connisteX0" fmla="*/ 1682750 w 2743200"/>
              <a:gd name="connsiteY0" fmla="*/ 314325 h 314325"/>
              <a:gd name="connisteX1" fmla="*/ 2743200 w 2743200"/>
              <a:gd name="connsiteY1" fmla="*/ 314325 h 314325"/>
              <a:gd name="connisteX2" fmla="*/ 234950 w 2743200"/>
              <a:gd name="connsiteY2" fmla="*/ 0 h 314325"/>
              <a:gd name="connisteX3" fmla="*/ 0 w 2743200"/>
              <a:gd name="connsiteY3" fmla="*/ 0 h 314325"/>
              <a:gd name="connisteX4" fmla="*/ 1682750 w 2743200"/>
              <a:gd name="connsiteY4" fmla="*/ 314325 h 31432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2743200" h="314325">
                <a:moveTo>
                  <a:pt x="1682750" y="314325"/>
                </a:moveTo>
                <a:lnTo>
                  <a:pt x="2743200" y="314325"/>
                </a:lnTo>
                <a:lnTo>
                  <a:pt x="234950" y="0"/>
                </a:lnTo>
                <a:lnTo>
                  <a:pt x="0" y="0"/>
                </a:lnTo>
                <a:lnTo>
                  <a:pt x="1682750" y="314325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 22"/>
          <p:cNvSpPr/>
          <p:nvPr userDrawn="1">
            <p:custDataLst>
              <p:tags r:id="rId59"/>
            </p:custDataLst>
          </p:nvPr>
        </p:nvSpPr>
        <p:spPr>
          <a:xfrm>
            <a:off x="2799715" y="5753100"/>
            <a:ext cx="3238500" cy="304800"/>
          </a:xfrm>
          <a:custGeom>
            <a:avLst/>
            <a:gdLst>
              <a:gd name="connisteX0" fmla="*/ 3238500 w 3238500"/>
              <a:gd name="connsiteY0" fmla="*/ 0 h 304800"/>
              <a:gd name="connisteX1" fmla="*/ 838200 w 3238500"/>
              <a:gd name="connsiteY1" fmla="*/ 304800 h 304800"/>
              <a:gd name="connisteX2" fmla="*/ 0 w 3238500"/>
              <a:gd name="connsiteY2" fmla="*/ 304800 h 304800"/>
              <a:gd name="connisteX3" fmla="*/ 3238500 w 3238500"/>
              <a:gd name="connsiteY3" fmla="*/ 0 h 304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3238500" h="304800">
                <a:moveTo>
                  <a:pt x="3238500" y="0"/>
                </a:moveTo>
                <a:lnTo>
                  <a:pt x="838200" y="304800"/>
                </a:lnTo>
                <a:lnTo>
                  <a:pt x="0" y="304800"/>
                </a:lnTo>
                <a:lnTo>
                  <a:pt x="3238500" y="0"/>
                </a:lnTo>
                <a:close/>
              </a:path>
            </a:pathLst>
          </a:custGeom>
          <a:gradFill>
            <a:gsLst>
              <a:gs pos="100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图形 41"/>
          <p:cNvSpPr>
            <a:spLocks noChangeAspect="1"/>
          </p:cNvSpPr>
          <p:nvPr userDrawn="1">
            <p:custDataLst>
              <p:tags r:id="rId60"/>
            </p:custDataLst>
          </p:nvPr>
        </p:nvSpPr>
        <p:spPr>
          <a:xfrm>
            <a:off x="5939416" y="5623549"/>
            <a:ext cx="313168" cy="648000"/>
          </a:xfrm>
          <a:custGeom>
            <a:avLst/>
            <a:gdLst>
              <a:gd name="connsiteX0" fmla="*/ 11589 w 449071"/>
              <a:gd name="connsiteY0" fmla="*/ 314903 h 929210"/>
              <a:gd name="connsiteX1" fmla="*/ 707 w 449071"/>
              <a:gd name="connsiteY1" fmla="*/ 353333 h 929210"/>
              <a:gd name="connsiteX2" fmla="*/ 31268 w 449071"/>
              <a:gd name="connsiteY2" fmla="*/ 375221 h 929210"/>
              <a:gd name="connsiteX3" fmla="*/ 56283 w 449071"/>
              <a:gd name="connsiteY3" fmla="*/ 365841 h 929210"/>
              <a:gd name="connsiteX4" fmla="*/ 63243 w 449071"/>
              <a:gd name="connsiteY4" fmla="*/ 334572 h 929210"/>
              <a:gd name="connsiteX5" fmla="*/ 47610 w 449071"/>
              <a:gd name="connsiteY5" fmla="*/ 318938 h 929210"/>
              <a:gd name="connsiteX6" fmla="*/ 47610 w 449071"/>
              <a:gd name="connsiteY6" fmla="*/ 306431 h 929210"/>
              <a:gd name="connsiteX7" fmla="*/ 116400 w 449071"/>
              <a:gd name="connsiteY7" fmla="*/ 228259 h 929210"/>
              <a:gd name="connsiteX8" fmla="*/ 125780 w 449071"/>
              <a:gd name="connsiteY8" fmla="*/ 203245 h 929210"/>
              <a:gd name="connsiteX9" fmla="*/ 163302 w 449071"/>
              <a:gd name="connsiteY9" fmla="*/ 181357 h 929210"/>
              <a:gd name="connsiteX10" fmla="*/ 175810 w 449071"/>
              <a:gd name="connsiteY10" fmla="*/ 190737 h 929210"/>
              <a:gd name="connsiteX11" fmla="*/ 188317 w 449071"/>
              <a:gd name="connsiteY11" fmla="*/ 297050 h 929210"/>
              <a:gd name="connsiteX12" fmla="*/ 188317 w 449071"/>
              <a:gd name="connsiteY12" fmla="*/ 318938 h 929210"/>
              <a:gd name="connsiteX13" fmla="*/ 163302 w 449071"/>
              <a:gd name="connsiteY13" fmla="*/ 362714 h 929210"/>
              <a:gd name="connsiteX14" fmla="*/ 160176 w 449071"/>
              <a:gd name="connsiteY14" fmla="*/ 434631 h 929210"/>
              <a:gd name="connsiteX15" fmla="*/ 203951 w 449071"/>
              <a:gd name="connsiteY15" fmla="*/ 544071 h 929210"/>
              <a:gd name="connsiteX16" fmla="*/ 203951 w 449071"/>
              <a:gd name="connsiteY16" fmla="*/ 562832 h 929210"/>
              <a:gd name="connsiteX17" fmla="*/ 169556 w 449071"/>
              <a:gd name="connsiteY17" fmla="*/ 606607 h 929210"/>
              <a:gd name="connsiteX18" fmla="*/ 166429 w 449071"/>
              <a:gd name="connsiteY18" fmla="*/ 694159 h 929210"/>
              <a:gd name="connsiteX19" fmla="*/ 138288 w 449071"/>
              <a:gd name="connsiteY19" fmla="*/ 737935 h 929210"/>
              <a:gd name="connsiteX20" fmla="*/ 138288 w 449071"/>
              <a:gd name="connsiteY20" fmla="*/ 766076 h 929210"/>
              <a:gd name="connsiteX21" fmla="*/ 119527 w 449071"/>
              <a:gd name="connsiteY21" fmla="*/ 769203 h 929210"/>
              <a:gd name="connsiteX22" fmla="*/ 94512 w 449071"/>
              <a:gd name="connsiteY22" fmla="*/ 791091 h 929210"/>
              <a:gd name="connsiteX23" fmla="*/ 93705 w 449071"/>
              <a:gd name="connsiteY23" fmla="*/ 822316 h 929210"/>
              <a:gd name="connsiteX24" fmla="*/ 94512 w 449071"/>
              <a:gd name="connsiteY24" fmla="*/ 825486 h 929210"/>
              <a:gd name="connsiteX25" fmla="*/ 125780 w 449071"/>
              <a:gd name="connsiteY25" fmla="*/ 859882 h 929210"/>
              <a:gd name="connsiteX26" fmla="*/ 132034 w 449071"/>
              <a:gd name="connsiteY26" fmla="*/ 903657 h 929210"/>
              <a:gd name="connsiteX27" fmla="*/ 166429 w 449071"/>
              <a:gd name="connsiteY27" fmla="*/ 928672 h 929210"/>
              <a:gd name="connsiteX28" fmla="*/ 175500 w 449071"/>
              <a:gd name="connsiteY28" fmla="*/ 928922 h 929210"/>
              <a:gd name="connsiteX29" fmla="*/ 213332 w 449071"/>
              <a:gd name="connsiteY29" fmla="*/ 919292 h 929210"/>
              <a:gd name="connsiteX30" fmla="*/ 188317 w 449071"/>
              <a:gd name="connsiteY30" fmla="*/ 869262 h 929210"/>
              <a:gd name="connsiteX31" fmla="*/ 182063 w 449071"/>
              <a:gd name="connsiteY31" fmla="*/ 859882 h 929210"/>
              <a:gd name="connsiteX32" fmla="*/ 203951 w 449071"/>
              <a:gd name="connsiteY32" fmla="*/ 859882 h 929210"/>
              <a:gd name="connsiteX33" fmla="*/ 214431 w 449071"/>
              <a:gd name="connsiteY33" fmla="*/ 856911 h 929210"/>
              <a:gd name="connsiteX34" fmla="*/ 216459 w 449071"/>
              <a:gd name="connsiteY34" fmla="*/ 850501 h 929210"/>
              <a:gd name="connsiteX35" fmla="*/ 203951 w 449071"/>
              <a:gd name="connsiteY35" fmla="*/ 819233 h 929210"/>
              <a:gd name="connsiteX36" fmla="*/ 203951 w 449071"/>
              <a:gd name="connsiteY36" fmla="*/ 756696 h 929210"/>
              <a:gd name="connsiteX37" fmla="*/ 294630 w 449071"/>
              <a:gd name="connsiteY37" fmla="*/ 628495 h 929210"/>
              <a:gd name="connsiteX38" fmla="*/ 304010 w 449071"/>
              <a:gd name="connsiteY38" fmla="*/ 597227 h 929210"/>
              <a:gd name="connsiteX39" fmla="*/ 344659 w 449071"/>
              <a:gd name="connsiteY39" fmla="*/ 497168 h 929210"/>
              <a:gd name="connsiteX40" fmla="*/ 347786 w 449071"/>
              <a:gd name="connsiteY40" fmla="*/ 384602 h 929210"/>
              <a:gd name="connsiteX41" fmla="*/ 332152 w 449071"/>
              <a:gd name="connsiteY41" fmla="*/ 347080 h 929210"/>
              <a:gd name="connsiteX42" fmla="*/ 332152 w 449071"/>
              <a:gd name="connsiteY42" fmla="*/ 306431 h 929210"/>
              <a:gd name="connsiteX43" fmla="*/ 347786 w 449071"/>
              <a:gd name="connsiteY43" fmla="*/ 256401 h 929210"/>
              <a:gd name="connsiteX44" fmla="*/ 369674 w 449071"/>
              <a:gd name="connsiteY44" fmla="*/ 256401 h 929210"/>
              <a:gd name="connsiteX45" fmla="*/ 397815 w 449071"/>
              <a:gd name="connsiteY45" fmla="*/ 297050 h 929210"/>
              <a:gd name="connsiteX46" fmla="*/ 429084 w 449071"/>
              <a:gd name="connsiteY46" fmla="*/ 306431 h 929210"/>
              <a:gd name="connsiteX47" fmla="*/ 447845 w 449071"/>
              <a:gd name="connsiteY47" fmla="*/ 284543 h 929210"/>
              <a:gd name="connsiteX48" fmla="*/ 441591 w 449071"/>
              <a:gd name="connsiteY48" fmla="*/ 253274 h 929210"/>
              <a:gd name="connsiteX49" fmla="*/ 419703 w 449071"/>
              <a:gd name="connsiteY49" fmla="*/ 206372 h 929210"/>
              <a:gd name="connsiteX50" fmla="*/ 410323 w 449071"/>
              <a:gd name="connsiteY50" fmla="*/ 171976 h 929210"/>
              <a:gd name="connsiteX51" fmla="*/ 385308 w 449071"/>
              <a:gd name="connsiteY51" fmla="*/ 134454 h 929210"/>
              <a:gd name="connsiteX52" fmla="*/ 332152 w 449071"/>
              <a:gd name="connsiteY52" fmla="*/ 103186 h 929210"/>
              <a:gd name="connsiteX53" fmla="*/ 338405 w 449071"/>
              <a:gd name="connsiteY53" fmla="*/ 84425 h 929210"/>
              <a:gd name="connsiteX54" fmla="*/ 338405 w 449071"/>
              <a:gd name="connsiteY54" fmla="*/ 59410 h 929210"/>
              <a:gd name="connsiteX55" fmla="*/ 347786 w 449071"/>
              <a:gd name="connsiteY55" fmla="*/ 50029 h 929210"/>
              <a:gd name="connsiteX56" fmla="*/ 347786 w 449071"/>
              <a:gd name="connsiteY56" fmla="*/ 31268 h 929210"/>
              <a:gd name="connsiteX57" fmla="*/ 304010 w 449071"/>
              <a:gd name="connsiteY57" fmla="*/ 0 h 929210"/>
              <a:gd name="connsiteX58" fmla="*/ 247727 w 449071"/>
              <a:gd name="connsiteY58" fmla="*/ 31268 h 929210"/>
              <a:gd name="connsiteX59" fmla="*/ 250854 w 449071"/>
              <a:gd name="connsiteY59" fmla="*/ 84425 h 929210"/>
              <a:gd name="connsiteX60" fmla="*/ 250854 w 449071"/>
              <a:gd name="connsiteY60" fmla="*/ 100059 h 929210"/>
              <a:gd name="connsiteX61" fmla="*/ 169556 w 449071"/>
              <a:gd name="connsiteY61" fmla="*/ 103186 h 929210"/>
              <a:gd name="connsiteX62" fmla="*/ 75751 w 449071"/>
              <a:gd name="connsiteY62" fmla="*/ 175103 h 929210"/>
              <a:gd name="connsiteX63" fmla="*/ 16341 w 449071"/>
              <a:gd name="connsiteY63" fmla="*/ 306431 h 929210"/>
              <a:gd name="connsiteX64" fmla="*/ 11589 w 449071"/>
              <a:gd name="connsiteY64" fmla="*/ 314903 h 92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49071" h="929210">
                <a:moveTo>
                  <a:pt x="11589" y="314903"/>
                </a:moveTo>
                <a:cubicBezTo>
                  <a:pt x="5181" y="325783"/>
                  <a:pt x="-2364" y="338593"/>
                  <a:pt x="707" y="353333"/>
                </a:cubicBezTo>
                <a:cubicBezTo>
                  <a:pt x="3313" y="365841"/>
                  <a:pt x="13500" y="373137"/>
                  <a:pt x="31268" y="375221"/>
                </a:cubicBezTo>
                <a:cubicBezTo>
                  <a:pt x="41691" y="375221"/>
                  <a:pt x="50029" y="372094"/>
                  <a:pt x="56283" y="365841"/>
                </a:cubicBezTo>
                <a:cubicBezTo>
                  <a:pt x="65664" y="356460"/>
                  <a:pt x="65664" y="343953"/>
                  <a:pt x="63243" y="334572"/>
                </a:cubicBezTo>
                <a:cubicBezTo>
                  <a:pt x="61630" y="328318"/>
                  <a:pt x="56419" y="323107"/>
                  <a:pt x="47610" y="318938"/>
                </a:cubicBezTo>
                <a:lnTo>
                  <a:pt x="47610" y="306431"/>
                </a:lnTo>
                <a:cubicBezTo>
                  <a:pt x="89301" y="262655"/>
                  <a:pt x="112230" y="236598"/>
                  <a:pt x="116400" y="228259"/>
                </a:cubicBezTo>
                <a:cubicBezTo>
                  <a:pt x="120569" y="219921"/>
                  <a:pt x="123696" y="211583"/>
                  <a:pt x="125780" y="203245"/>
                </a:cubicBezTo>
                <a:cubicBezTo>
                  <a:pt x="146626" y="188653"/>
                  <a:pt x="159133" y="181357"/>
                  <a:pt x="163302" y="181357"/>
                </a:cubicBezTo>
                <a:cubicBezTo>
                  <a:pt x="167472" y="181357"/>
                  <a:pt x="171640" y="184484"/>
                  <a:pt x="175810" y="190737"/>
                </a:cubicBezTo>
                <a:lnTo>
                  <a:pt x="188317" y="297050"/>
                </a:lnTo>
                <a:lnTo>
                  <a:pt x="188317" y="318938"/>
                </a:lnTo>
                <a:lnTo>
                  <a:pt x="163302" y="362714"/>
                </a:lnTo>
                <a:cubicBezTo>
                  <a:pt x="157049" y="379390"/>
                  <a:pt x="156006" y="403363"/>
                  <a:pt x="160176" y="434631"/>
                </a:cubicBezTo>
                <a:cubicBezTo>
                  <a:pt x="164345" y="465900"/>
                  <a:pt x="178937" y="502379"/>
                  <a:pt x="203951" y="544071"/>
                </a:cubicBezTo>
                <a:lnTo>
                  <a:pt x="203951" y="562832"/>
                </a:lnTo>
                <a:cubicBezTo>
                  <a:pt x="189360" y="571170"/>
                  <a:pt x="177894" y="585762"/>
                  <a:pt x="169556" y="606607"/>
                </a:cubicBezTo>
                <a:cubicBezTo>
                  <a:pt x="161218" y="627451"/>
                  <a:pt x="160176" y="656637"/>
                  <a:pt x="166429" y="694159"/>
                </a:cubicBezTo>
                <a:cubicBezTo>
                  <a:pt x="147668" y="715003"/>
                  <a:pt x="138288" y="729599"/>
                  <a:pt x="138288" y="737935"/>
                </a:cubicBezTo>
                <a:lnTo>
                  <a:pt x="138288" y="766076"/>
                </a:lnTo>
                <a:lnTo>
                  <a:pt x="119527" y="769203"/>
                </a:lnTo>
                <a:cubicBezTo>
                  <a:pt x="107019" y="774938"/>
                  <a:pt x="98681" y="782230"/>
                  <a:pt x="94512" y="791091"/>
                </a:cubicBezTo>
                <a:cubicBezTo>
                  <a:pt x="88800" y="803229"/>
                  <a:pt x="90914" y="811453"/>
                  <a:pt x="93705" y="822316"/>
                </a:cubicBezTo>
                <a:cubicBezTo>
                  <a:pt x="93970" y="823348"/>
                  <a:pt x="94241" y="824404"/>
                  <a:pt x="94512" y="825486"/>
                </a:cubicBezTo>
                <a:cubicBezTo>
                  <a:pt x="96596" y="833823"/>
                  <a:pt x="107019" y="845292"/>
                  <a:pt x="125780" y="859882"/>
                </a:cubicBezTo>
                <a:cubicBezTo>
                  <a:pt x="125780" y="878643"/>
                  <a:pt x="127865" y="893233"/>
                  <a:pt x="132034" y="903657"/>
                </a:cubicBezTo>
                <a:cubicBezTo>
                  <a:pt x="138288" y="919292"/>
                  <a:pt x="150795" y="928672"/>
                  <a:pt x="166429" y="928672"/>
                </a:cubicBezTo>
                <a:cubicBezTo>
                  <a:pt x="169175" y="928672"/>
                  <a:pt x="172258" y="928791"/>
                  <a:pt x="175500" y="928922"/>
                </a:cubicBezTo>
                <a:cubicBezTo>
                  <a:pt x="190723" y="929516"/>
                  <a:pt x="209465" y="930248"/>
                  <a:pt x="213332" y="919292"/>
                </a:cubicBezTo>
                <a:cubicBezTo>
                  <a:pt x="216459" y="910430"/>
                  <a:pt x="208121" y="893758"/>
                  <a:pt x="188317" y="869262"/>
                </a:cubicBezTo>
                <a:lnTo>
                  <a:pt x="182063" y="859882"/>
                </a:lnTo>
                <a:lnTo>
                  <a:pt x="203951" y="859882"/>
                </a:lnTo>
                <a:cubicBezTo>
                  <a:pt x="208932" y="860194"/>
                  <a:pt x="212426" y="859206"/>
                  <a:pt x="214431" y="856911"/>
                </a:cubicBezTo>
                <a:cubicBezTo>
                  <a:pt x="215783" y="855366"/>
                  <a:pt x="216459" y="853228"/>
                  <a:pt x="216459" y="850501"/>
                </a:cubicBezTo>
                <a:cubicBezTo>
                  <a:pt x="216459" y="843728"/>
                  <a:pt x="212289" y="833303"/>
                  <a:pt x="203951" y="819233"/>
                </a:cubicBezTo>
                <a:cubicBezTo>
                  <a:pt x="199782" y="781711"/>
                  <a:pt x="199782" y="760867"/>
                  <a:pt x="203951" y="756696"/>
                </a:cubicBezTo>
                <a:cubicBezTo>
                  <a:pt x="246193" y="714452"/>
                  <a:pt x="285249" y="647256"/>
                  <a:pt x="294630" y="628495"/>
                </a:cubicBezTo>
                <a:cubicBezTo>
                  <a:pt x="300883" y="615988"/>
                  <a:pt x="304010" y="605565"/>
                  <a:pt x="304010" y="597227"/>
                </a:cubicBezTo>
                <a:cubicBezTo>
                  <a:pt x="329025" y="549282"/>
                  <a:pt x="342575" y="515929"/>
                  <a:pt x="344659" y="497168"/>
                </a:cubicBezTo>
                <a:cubicBezTo>
                  <a:pt x="347786" y="469026"/>
                  <a:pt x="354040" y="403363"/>
                  <a:pt x="347786" y="384602"/>
                </a:cubicBezTo>
                <a:cubicBezTo>
                  <a:pt x="343617" y="372094"/>
                  <a:pt x="338405" y="359587"/>
                  <a:pt x="332152" y="347080"/>
                </a:cubicBezTo>
                <a:lnTo>
                  <a:pt x="332152" y="306431"/>
                </a:lnTo>
                <a:lnTo>
                  <a:pt x="347786" y="256401"/>
                </a:lnTo>
                <a:lnTo>
                  <a:pt x="369674" y="256401"/>
                </a:lnTo>
                <a:cubicBezTo>
                  <a:pt x="382181" y="279331"/>
                  <a:pt x="391562" y="292881"/>
                  <a:pt x="397815" y="297050"/>
                </a:cubicBezTo>
                <a:cubicBezTo>
                  <a:pt x="407197" y="303304"/>
                  <a:pt x="416576" y="309557"/>
                  <a:pt x="429084" y="306431"/>
                </a:cubicBezTo>
                <a:cubicBezTo>
                  <a:pt x="441591" y="303304"/>
                  <a:pt x="444718" y="297050"/>
                  <a:pt x="447845" y="284543"/>
                </a:cubicBezTo>
                <a:cubicBezTo>
                  <a:pt x="450972" y="272035"/>
                  <a:pt x="447845" y="265782"/>
                  <a:pt x="441591" y="253274"/>
                </a:cubicBezTo>
                <a:cubicBezTo>
                  <a:pt x="437422" y="244936"/>
                  <a:pt x="430126" y="229302"/>
                  <a:pt x="419703" y="206372"/>
                </a:cubicBezTo>
                <a:lnTo>
                  <a:pt x="410323" y="171976"/>
                </a:lnTo>
                <a:cubicBezTo>
                  <a:pt x="407196" y="157906"/>
                  <a:pt x="398858" y="145398"/>
                  <a:pt x="385308" y="134454"/>
                </a:cubicBezTo>
                <a:cubicBezTo>
                  <a:pt x="371758" y="123510"/>
                  <a:pt x="354040" y="113087"/>
                  <a:pt x="332152" y="103186"/>
                </a:cubicBezTo>
                <a:lnTo>
                  <a:pt x="338405" y="84425"/>
                </a:lnTo>
                <a:lnTo>
                  <a:pt x="338405" y="59410"/>
                </a:lnTo>
                <a:cubicBezTo>
                  <a:pt x="344659" y="57325"/>
                  <a:pt x="347786" y="54199"/>
                  <a:pt x="347786" y="50029"/>
                </a:cubicBezTo>
                <a:lnTo>
                  <a:pt x="347786" y="31268"/>
                </a:lnTo>
                <a:cubicBezTo>
                  <a:pt x="347786" y="18761"/>
                  <a:pt x="330588" y="0"/>
                  <a:pt x="304010" y="0"/>
                </a:cubicBezTo>
                <a:cubicBezTo>
                  <a:pt x="277432" y="0"/>
                  <a:pt x="253981" y="6254"/>
                  <a:pt x="247727" y="31268"/>
                </a:cubicBezTo>
                <a:cubicBezTo>
                  <a:pt x="243558" y="47945"/>
                  <a:pt x="244600" y="65664"/>
                  <a:pt x="250854" y="84425"/>
                </a:cubicBezTo>
                <a:lnTo>
                  <a:pt x="250854" y="100059"/>
                </a:lnTo>
                <a:cubicBezTo>
                  <a:pt x="213332" y="97975"/>
                  <a:pt x="186233" y="99016"/>
                  <a:pt x="169556" y="103186"/>
                </a:cubicBezTo>
                <a:cubicBezTo>
                  <a:pt x="144542" y="109439"/>
                  <a:pt x="116400" y="134454"/>
                  <a:pt x="75751" y="175103"/>
                </a:cubicBezTo>
                <a:cubicBezTo>
                  <a:pt x="35102" y="215752"/>
                  <a:pt x="22595" y="293923"/>
                  <a:pt x="16341" y="306431"/>
                </a:cubicBezTo>
                <a:cubicBezTo>
                  <a:pt x="15001" y="309111"/>
                  <a:pt x="13337" y="311935"/>
                  <a:pt x="11589" y="314903"/>
                </a:cubicBezTo>
                <a:close/>
              </a:path>
            </a:pathLst>
          </a:custGeom>
          <a:gradFill>
            <a:gsLst>
              <a:gs pos="69000">
                <a:schemeClr val="bg2">
                  <a:lumMod val="75000"/>
                  <a:lumOff val="25000"/>
                </a:schemeClr>
              </a:gs>
              <a:gs pos="0">
                <a:schemeClr val="bg2">
                  <a:lumMod val="25000"/>
                  <a:lumOff val="75000"/>
                </a:schemeClr>
              </a:gs>
            </a:gsLst>
            <a:lin ang="5400000" scaled="0"/>
          </a:gradFill>
          <a:ln w="6218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4" name="图形 41"/>
          <p:cNvSpPr>
            <a:spLocks noChangeAspect="1"/>
          </p:cNvSpPr>
          <p:nvPr userDrawn="1">
            <p:custDataLst>
              <p:tags r:id="rId61"/>
            </p:custDataLst>
          </p:nvPr>
        </p:nvSpPr>
        <p:spPr>
          <a:xfrm flipH="1" flipV="1">
            <a:off x="5876730" y="6270526"/>
            <a:ext cx="313168" cy="587474"/>
          </a:xfrm>
          <a:custGeom>
            <a:avLst/>
            <a:gdLst>
              <a:gd name="connsiteX0" fmla="*/ 11589 w 449071"/>
              <a:gd name="connsiteY0" fmla="*/ 314903 h 929210"/>
              <a:gd name="connsiteX1" fmla="*/ 707 w 449071"/>
              <a:gd name="connsiteY1" fmla="*/ 353333 h 929210"/>
              <a:gd name="connsiteX2" fmla="*/ 31268 w 449071"/>
              <a:gd name="connsiteY2" fmla="*/ 375221 h 929210"/>
              <a:gd name="connsiteX3" fmla="*/ 56283 w 449071"/>
              <a:gd name="connsiteY3" fmla="*/ 365841 h 929210"/>
              <a:gd name="connsiteX4" fmla="*/ 63243 w 449071"/>
              <a:gd name="connsiteY4" fmla="*/ 334572 h 929210"/>
              <a:gd name="connsiteX5" fmla="*/ 47610 w 449071"/>
              <a:gd name="connsiteY5" fmla="*/ 318938 h 929210"/>
              <a:gd name="connsiteX6" fmla="*/ 47610 w 449071"/>
              <a:gd name="connsiteY6" fmla="*/ 306431 h 929210"/>
              <a:gd name="connsiteX7" fmla="*/ 116400 w 449071"/>
              <a:gd name="connsiteY7" fmla="*/ 228259 h 929210"/>
              <a:gd name="connsiteX8" fmla="*/ 125780 w 449071"/>
              <a:gd name="connsiteY8" fmla="*/ 203245 h 929210"/>
              <a:gd name="connsiteX9" fmla="*/ 163302 w 449071"/>
              <a:gd name="connsiteY9" fmla="*/ 181357 h 929210"/>
              <a:gd name="connsiteX10" fmla="*/ 175810 w 449071"/>
              <a:gd name="connsiteY10" fmla="*/ 190737 h 929210"/>
              <a:gd name="connsiteX11" fmla="*/ 188317 w 449071"/>
              <a:gd name="connsiteY11" fmla="*/ 297050 h 929210"/>
              <a:gd name="connsiteX12" fmla="*/ 188317 w 449071"/>
              <a:gd name="connsiteY12" fmla="*/ 318938 h 929210"/>
              <a:gd name="connsiteX13" fmla="*/ 163302 w 449071"/>
              <a:gd name="connsiteY13" fmla="*/ 362714 h 929210"/>
              <a:gd name="connsiteX14" fmla="*/ 160176 w 449071"/>
              <a:gd name="connsiteY14" fmla="*/ 434631 h 929210"/>
              <a:gd name="connsiteX15" fmla="*/ 203951 w 449071"/>
              <a:gd name="connsiteY15" fmla="*/ 544071 h 929210"/>
              <a:gd name="connsiteX16" fmla="*/ 203951 w 449071"/>
              <a:gd name="connsiteY16" fmla="*/ 562832 h 929210"/>
              <a:gd name="connsiteX17" fmla="*/ 169556 w 449071"/>
              <a:gd name="connsiteY17" fmla="*/ 606607 h 929210"/>
              <a:gd name="connsiteX18" fmla="*/ 166429 w 449071"/>
              <a:gd name="connsiteY18" fmla="*/ 694159 h 929210"/>
              <a:gd name="connsiteX19" fmla="*/ 138288 w 449071"/>
              <a:gd name="connsiteY19" fmla="*/ 737935 h 929210"/>
              <a:gd name="connsiteX20" fmla="*/ 138288 w 449071"/>
              <a:gd name="connsiteY20" fmla="*/ 766076 h 929210"/>
              <a:gd name="connsiteX21" fmla="*/ 119527 w 449071"/>
              <a:gd name="connsiteY21" fmla="*/ 769203 h 929210"/>
              <a:gd name="connsiteX22" fmla="*/ 94512 w 449071"/>
              <a:gd name="connsiteY22" fmla="*/ 791091 h 929210"/>
              <a:gd name="connsiteX23" fmla="*/ 93705 w 449071"/>
              <a:gd name="connsiteY23" fmla="*/ 822316 h 929210"/>
              <a:gd name="connsiteX24" fmla="*/ 94512 w 449071"/>
              <a:gd name="connsiteY24" fmla="*/ 825486 h 929210"/>
              <a:gd name="connsiteX25" fmla="*/ 125780 w 449071"/>
              <a:gd name="connsiteY25" fmla="*/ 859882 h 929210"/>
              <a:gd name="connsiteX26" fmla="*/ 132034 w 449071"/>
              <a:gd name="connsiteY26" fmla="*/ 903657 h 929210"/>
              <a:gd name="connsiteX27" fmla="*/ 166429 w 449071"/>
              <a:gd name="connsiteY27" fmla="*/ 928672 h 929210"/>
              <a:gd name="connsiteX28" fmla="*/ 175500 w 449071"/>
              <a:gd name="connsiteY28" fmla="*/ 928922 h 929210"/>
              <a:gd name="connsiteX29" fmla="*/ 213332 w 449071"/>
              <a:gd name="connsiteY29" fmla="*/ 919292 h 929210"/>
              <a:gd name="connsiteX30" fmla="*/ 188317 w 449071"/>
              <a:gd name="connsiteY30" fmla="*/ 869262 h 929210"/>
              <a:gd name="connsiteX31" fmla="*/ 182063 w 449071"/>
              <a:gd name="connsiteY31" fmla="*/ 859882 h 929210"/>
              <a:gd name="connsiteX32" fmla="*/ 203951 w 449071"/>
              <a:gd name="connsiteY32" fmla="*/ 859882 h 929210"/>
              <a:gd name="connsiteX33" fmla="*/ 214431 w 449071"/>
              <a:gd name="connsiteY33" fmla="*/ 856911 h 929210"/>
              <a:gd name="connsiteX34" fmla="*/ 216459 w 449071"/>
              <a:gd name="connsiteY34" fmla="*/ 850501 h 929210"/>
              <a:gd name="connsiteX35" fmla="*/ 203951 w 449071"/>
              <a:gd name="connsiteY35" fmla="*/ 819233 h 929210"/>
              <a:gd name="connsiteX36" fmla="*/ 203951 w 449071"/>
              <a:gd name="connsiteY36" fmla="*/ 756696 h 929210"/>
              <a:gd name="connsiteX37" fmla="*/ 294630 w 449071"/>
              <a:gd name="connsiteY37" fmla="*/ 628495 h 929210"/>
              <a:gd name="connsiteX38" fmla="*/ 304010 w 449071"/>
              <a:gd name="connsiteY38" fmla="*/ 597227 h 929210"/>
              <a:gd name="connsiteX39" fmla="*/ 344659 w 449071"/>
              <a:gd name="connsiteY39" fmla="*/ 497168 h 929210"/>
              <a:gd name="connsiteX40" fmla="*/ 347786 w 449071"/>
              <a:gd name="connsiteY40" fmla="*/ 384602 h 929210"/>
              <a:gd name="connsiteX41" fmla="*/ 332152 w 449071"/>
              <a:gd name="connsiteY41" fmla="*/ 347080 h 929210"/>
              <a:gd name="connsiteX42" fmla="*/ 332152 w 449071"/>
              <a:gd name="connsiteY42" fmla="*/ 306431 h 929210"/>
              <a:gd name="connsiteX43" fmla="*/ 347786 w 449071"/>
              <a:gd name="connsiteY43" fmla="*/ 256401 h 929210"/>
              <a:gd name="connsiteX44" fmla="*/ 369674 w 449071"/>
              <a:gd name="connsiteY44" fmla="*/ 256401 h 929210"/>
              <a:gd name="connsiteX45" fmla="*/ 397815 w 449071"/>
              <a:gd name="connsiteY45" fmla="*/ 297050 h 929210"/>
              <a:gd name="connsiteX46" fmla="*/ 429084 w 449071"/>
              <a:gd name="connsiteY46" fmla="*/ 306431 h 929210"/>
              <a:gd name="connsiteX47" fmla="*/ 447845 w 449071"/>
              <a:gd name="connsiteY47" fmla="*/ 284543 h 929210"/>
              <a:gd name="connsiteX48" fmla="*/ 441591 w 449071"/>
              <a:gd name="connsiteY48" fmla="*/ 253274 h 929210"/>
              <a:gd name="connsiteX49" fmla="*/ 419703 w 449071"/>
              <a:gd name="connsiteY49" fmla="*/ 206372 h 929210"/>
              <a:gd name="connsiteX50" fmla="*/ 410323 w 449071"/>
              <a:gd name="connsiteY50" fmla="*/ 171976 h 929210"/>
              <a:gd name="connsiteX51" fmla="*/ 385308 w 449071"/>
              <a:gd name="connsiteY51" fmla="*/ 134454 h 929210"/>
              <a:gd name="connsiteX52" fmla="*/ 332152 w 449071"/>
              <a:gd name="connsiteY52" fmla="*/ 103186 h 929210"/>
              <a:gd name="connsiteX53" fmla="*/ 338405 w 449071"/>
              <a:gd name="connsiteY53" fmla="*/ 84425 h 929210"/>
              <a:gd name="connsiteX54" fmla="*/ 338405 w 449071"/>
              <a:gd name="connsiteY54" fmla="*/ 59410 h 929210"/>
              <a:gd name="connsiteX55" fmla="*/ 347786 w 449071"/>
              <a:gd name="connsiteY55" fmla="*/ 50029 h 929210"/>
              <a:gd name="connsiteX56" fmla="*/ 347786 w 449071"/>
              <a:gd name="connsiteY56" fmla="*/ 31268 h 929210"/>
              <a:gd name="connsiteX57" fmla="*/ 304010 w 449071"/>
              <a:gd name="connsiteY57" fmla="*/ 0 h 929210"/>
              <a:gd name="connsiteX58" fmla="*/ 247727 w 449071"/>
              <a:gd name="connsiteY58" fmla="*/ 31268 h 929210"/>
              <a:gd name="connsiteX59" fmla="*/ 250854 w 449071"/>
              <a:gd name="connsiteY59" fmla="*/ 84425 h 929210"/>
              <a:gd name="connsiteX60" fmla="*/ 250854 w 449071"/>
              <a:gd name="connsiteY60" fmla="*/ 100059 h 929210"/>
              <a:gd name="connsiteX61" fmla="*/ 169556 w 449071"/>
              <a:gd name="connsiteY61" fmla="*/ 103186 h 929210"/>
              <a:gd name="connsiteX62" fmla="*/ 75751 w 449071"/>
              <a:gd name="connsiteY62" fmla="*/ 175103 h 929210"/>
              <a:gd name="connsiteX63" fmla="*/ 16341 w 449071"/>
              <a:gd name="connsiteY63" fmla="*/ 306431 h 929210"/>
              <a:gd name="connsiteX64" fmla="*/ 11589 w 449071"/>
              <a:gd name="connsiteY64" fmla="*/ 314903 h 92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93" h="925">
                <a:moveTo>
                  <a:pt x="275" y="0"/>
                </a:moveTo>
                <a:lnTo>
                  <a:pt x="371" y="0"/>
                </a:lnTo>
                <a:lnTo>
                  <a:pt x="365" y="18"/>
                </a:lnTo>
                <a:cubicBezTo>
                  <a:pt x="389" y="29"/>
                  <a:pt x="408" y="40"/>
                  <a:pt x="423" y="52"/>
                </a:cubicBezTo>
                <a:cubicBezTo>
                  <a:pt x="438" y="64"/>
                  <a:pt x="447" y="78"/>
                  <a:pt x="451" y="94"/>
                </a:cubicBezTo>
                <a:lnTo>
                  <a:pt x="461" y="131"/>
                </a:lnTo>
                <a:cubicBezTo>
                  <a:pt x="472" y="157"/>
                  <a:pt x="480" y="174"/>
                  <a:pt x="485" y="183"/>
                </a:cubicBezTo>
                <a:cubicBezTo>
                  <a:pt x="492" y="197"/>
                  <a:pt x="495" y="203"/>
                  <a:pt x="492" y="217"/>
                </a:cubicBezTo>
                <a:cubicBezTo>
                  <a:pt x="488" y="231"/>
                  <a:pt x="485" y="238"/>
                  <a:pt x="471" y="241"/>
                </a:cubicBezTo>
                <a:cubicBezTo>
                  <a:pt x="457" y="245"/>
                  <a:pt x="447" y="238"/>
                  <a:pt x="437" y="231"/>
                </a:cubicBezTo>
                <a:cubicBezTo>
                  <a:pt x="430" y="226"/>
                  <a:pt x="420" y="211"/>
                  <a:pt x="406" y="186"/>
                </a:cubicBezTo>
                <a:lnTo>
                  <a:pt x="382" y="186"/>
                </a:lnTo>
                <a:lnTo>
                  <a:pt x="365" y="241"/>
                </a:lnTo>
                <a:lnTo>
                  <a:pt x="365" y="286"/>
                </a:lnTo>
                <a:cubicBezTo>
                  <a:pt x="372" y="300"/>
                  <a:pt x="377" y="313"/>
                  <a:pt x="382" y="327"/>
                </a:cubicBezTo>
                <a:cubicBezTo>
                  <a:pt x="389" y="348"/>
                  <a:pt x="382" y="420"/>
                  <a:pt x="379" y="451"/>
                </a:cubicBezTo>
                <a:cubicBezTo>
                  <a:pt x="376" y="471"/>
                  <a:pt x="361" y="508"/>
                  <a:pt x="334" y="561"/>
                </a:cubicBezTo>
                <a:cubicBezTo>
                  <a:pt x="334" y="570"/>
                  <a:pt x="330" y="581"/>
                  <a:pt x="324" y="595"/>
                </a:cubicBezTo>
                <a:cubicBezTo>
                  <a:pt x="313" y="616"/>
                  <a:pt x="270" y="689"/>
                  <a:pt x="224" y="736"/>
                </a:cubicBezTo>
                <a:cubicBezTo>
                  <a:pt x="219" y="740"/>
                  <a:pt x="219" y="763"/>
                  <a:pt x="224" y="804"/>
                </a:cubicBezTo>
                <a:cubicBezTo>
                  <a:pt x="233" y="820"/>
                  <a:pt x="238" y="831"/>
                  <a:pt x="238" y="839"/>
                </a:cubicBezTo>
                <a:cubicBezTo>
                  <a:pt x="238" y="842"/>
                  <a:pt x="237" y="844"/>
                  <a:pt x="235" y="846"/>
                </a:cubicBezTo>
                <a:cubicBezTo>
                  <a:pt x="233" y="848"/>
                  <a:pt x="229" y="849"/>
                  <a:pt x="224" y="849"/>
                </a:cubicBezTo>
                <a:lnTo>
                  <a:pt x="200" y="849"/>
                </a:lnTo>
                <a:lnTo>
                  <a:pt x="207" y="859"/>
                </a:lnTo>
                <a:cubicBezTo>
                  <a:pt x="229" y="886"/>
                  <a:pt x="238" y="905"/>
                  <a:pt x="234" y="914"/>
                </a:cubicBezTo>
                <a:cubicBezTo>
                  <a:pt x="230" y="926"/>
                  <a:pt x="209" y="925"/>
                  <a:pt x="193" y="925"/>
                </a:cubicBezTo>
                <a:cubicBezTo>
                  <a:pt x="189" y="925"/>
                  <a:pt x="186" y="925"/>
                  <a:pt x="183" y="925"/>
                </a:cubicBezTo>
                <a:cubicBezTo>
                  <a:pt x="166" y="925"/>
                  <a:pt x="152" y="914"/>
                  <a:pt x="145" y="897"/>
                </a:cubicBezTo>
                <a:cubicBezTo>
                  <a:pt x="140" y="886"/>
                  <a:pt x="138" y="870"/>
                  <a:pt x="138" y="849"/>
                </a:cubicBezTo>
                <a:cubicBezTo>
                  <a:pt x="118" y="833"/>
                  <a:pt x="106" y="820"/>
                  <a:pt x="104" y="811"/>
                </a:cubicBezTo>
                <a:cubicBezTo>
                  <a:pt x="103" y="810"/>
                  <a:pt x="103" y="809"/>
                  <a:pt x="103" y="808"/>
                </a:cubicBezTo>
                <a:cubicBezTo>
                  <a:pt x="100" y="796"/>
                  <a:pt x="98" y="787"/>
                  <a:pt x="104" y="773"/>
                </a:cubicBezTo>
                <a:cubicBezTo>
                  <a:pt x="108" y="764"/>
                  <a:pt x="118" y="756"/>
                  <a:pt x="131" y="749"/>
                </a:cubicBezTo>
                <a:lnTo>
                  <a:pt x="152" y="746"/>
                </a:lnTo>
                <a:lnTo>
                  <a:pt x="152" y="715"/>
                </a:lnTo>
                <a:cubicBezTo>
                  <a:pt x="152" y="706"/>
                  <a:pt x="162" y="690"/>
                  <a:pt x="183" y="667"/>
                </a:cubicBezTo>
                <a:cubicBezTo>
                  <a:pt x="176" y="626"/>
                  <a:pt x="177" y="594"/>
                  <a:pt x="186" y="571"/>
                </a:cubicBezTo>
                <a:cubicBezTo>
                  <a:pt x="195" y="548"/>
                  <a:pt x="208" y="532"/>
                  <a:pt x="224" y="523"/>
                </a:cubicBezTo>
                <a:lnTo>
                  <a:pt x="224" y="502"/>
                </a:lnTo>
                <a:cubicBezTo>
                  <a:pt x="197" y="456"/>
                  <a:pt x="180" y="416"/>
                  <a:pt x="176" y="382"/>
                </a:cubicBezTo>
                <a:cubicBezTo>
                  <a:pt x="171" y="348"/>
                  <a:pt x="172" y="321"/>
                  <a:pt x="179" y="303"/>
                </a:cubicBezTo>
                <a:lnTo>
                  <a:pt x="207" y="255"/>
                </a:lnTo>
                <a:lnTo>
                  <a:pt x="207" y="231"/>
                </a:lnTo>
                <a:lnTo>
                  <a:pt x="193" y="114"/>
                </a:lnTo>
                <a:cubicBezTo>
                  <a:pt x="188" y="107"/>
                  <a:pt x="184" y="104"/>
                  <a:pt x="179" y="104"/>
                </a:cubicBezTo>
                <a:cubicBezTo>
                  <a:pt x="175" y="104"/>
                  <a:pt x="161" y="112"/>
                  <a:pt x="138" y="128"/>
                </a:cubicBezTo>
                <a:cubicBezTo>
                  <a:pt x="136" y="137"/>
                  <a:pt x="132" y="146"/>
                  <a:pt x="128" y="155"/>
                </a:cubicBezTo>
                <a:cubicBezTo>
                  <a:pt x="123" y="165"/>
                  <a:pt x="98" y="193"/>
                  <a:pt x="52" y="241"/>
                </a:cubicBezTo>
                <a:lnTo>
                  <a:pt x="52" y="255"/>
                </a:lnTo>
                <a:cubicBezTo>
                  <a:pt x="62" y="260"/>
                  <a:pt x="68" y="265"/>
                  <a:pt x="69" y="272"/>
                </a:cubicBezTo>
                <a:cubicBezTo>
                  <a:pt x="72" y="282"/>
                  <a:pt x="72" y="296"/>
                  <a:pt x="62" y="306"/>
                </a:cubicBezTo>
                <a:cubicBezTo>
                  <a:pt x="55" y="313"/>
                  <a:pt x="46" y="317"/>
                  <a:pt x="34" y="317"/>
                </a:cubicBezTo>
                <a:cubicBezTo>
                  <a:pt x="15" y="314"/>
                  <a:pt x="4" y="306"/>
                  <a:pt x="1" y="293"/>
                </a:cubicBezTo>
                <a:cubicBezTo>
                  <a:pt x="-3" y="277"/>
                  <a:pt x="6" y="262"/>
                  <a:pt x="13" y="251"/>
                </a:cubicBezTo>
                <a:cubicBezTo>
                  <a:pt x="15" y="247"/>
                  <a:pt x="16" y="244"/>
                  <a:pt x="18" y="241"/>
                </a:cubicBezTo>
                <a:cubicBezTo>
                  <a:pt x="25" y="227"/>
                  <a:pt x="39" y="142"/>
                  <a:pt x="83" y="97"/>
                </a:cubicBezTo>
                <a:cubicBezTo>
                  <a:pt x="128" y="52"/>
                  <a:pt x="159" y="25"/>
                  <a:pt x="186" y="18"/>
                </a:cubicBezTo>
                <a:cubicBezTo>
                  <a:pt x="205" y="13"/>
                  <a:pt x="234" y="12"/>
                  <a:pt x="275" y="15"/>
                </a:cubicBezTo>
                <a:lnTo>
                  <a:pt x="275" y="0"/>
                </a:lnTo>
                <a:close/>
              </a:path>
            </a:pathLst>
          </a:custGeom>
          <a:gradFill>
            <a:gsLst>
              <a:gs pos="80000">
                <a:schemeClr val="bg2">
                  <a:lumMod val="90000"/>
                  <a:lumOff val="10000"/>
                  <a:alpha val="80000"/>
                </a:schemeClr>
              </a:gs>
              <a:gs pos="15000">
                <a:schemeClr val="bg2">
                  <a:lumMod val="50000"/>
                  <a:lumOff val="50000"/>
                  <a:alpha val="0"/>
                </a:schemeClr>
              </a:gs>
            </a:gsLst>
            <a:lin ang="5400000" scaled="0"/>
          </a:gradFill>
          <a:ln w="621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65" name="任意多边形: 形状 64"/>
          <p:cNvSpPr/>
          <p:nvPr userDrawn="1">
            <p:custDataLst>
              <p:tags r:id="rId62"/>
            </p:custDataLst>
          </p:nvPr>
        </p:nvSpPr>
        <p:spPr>
          <a:xfrm rot="21060000" flipH="1">
            <a:off x="5134836" y="6012000"/>
            <a:ext cx="860185" cy="734896"/>
          </a:xfrm>
          <a:custGeom>
            <a:avLst/>
            <a:gdLst>
              <a:gd name="connsiteX0" fmla="*/ 0 w 860185"/>
              <a:gd name="connsiteY0" fmla="*/ 0 h 734896"/>
              <a:gd name="connsiteX1" fmla="*/ 801438 w 860185"/>
              <a:gd name="connsiteY1" fmla="*/ 734896 h 734896"/>
              <a:gd name="connsiteX2" fmla="*/ 860185 w 860185"/>
              <a:gd name="connsiteY2" fmla="*/ 725591 h 73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0185" h="734896">
                <a:moveTo>
                  <a:pt x="0" y="0"/>
                </a:moveTo>
                <a:lnTo>
                  <a:pt x="801438" y="734896"/>
                </a:lnTo>
                <a:lnTo>
                  <a:pt x="860185" y="725591"/>
                </a:lnTo>
                <a:close/>
              </a:path>
            </a:pathLst>
          </a:custGeom>
          <a:gradFill>
            <a:gsLst>
              <a:gs pos="30000">
                <a:srgbClr val="FFFFFF">
                  <a:alpha val="34000"/>
                </a:srgb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61" name="任意多边形: 形状 60"/>
          <p:cNvSpPr/>
          <p:nvPr userDrawn="1">
            <p:custDataLst>
              <p:tags r:id="rId63"/>
            </p:custDataLst>
          </p:nvPr>
        </p:nvSpPr>
        <p:spPr>
          <a:xfrm>
            <a:off x="6341154" y="5885404"/>
            <a:ext cx="1881129" cy="972596"/>
          </a:xfrm>
          <a:custGeom>
            <a:avLst/>
            <a:gdLst>
              <a:gd name="connsiteX0" fmla="*/ 0 w 1881129"/>
              <a:gd name="connsiteY0" fmla="*/ 0 h 972596"/>
              <a:gd name="connsiteX1" fmla="*/ 1881129 w 1881129"/>
              <a:gd name="connsiteY1" fmla="*/ 972596 h 972596"/>
              <a:gd name="connsiteX2" fmla="*/ 1802358 w 1881129"/>
              <a:gd name="connsiteY2" fmla="*/ 972596 h 97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1129" h="972596">
                <a:moveTo>
                  <a:pt x="0" y="0"/>
                </a:moveTo>
                <a:lnTo>
                  <a:pt x="1881129" y="972596"/>
                </a:lnTo>
                <a:lnTo>
                  <a:pt x="1802358" y="972596"/>
                </a:lnTo>
                <a:close/>
              </a:path>
            </a:pathLst>
          </a:custGeom>
          <a:gradFill>
            <a:gsLst>
              <a:gs pos="52000">
                <a:srgbClr val="FFFFFF">
                  <a:alpha val="30000"/>
                </a:srgb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4"/>
            </p:custDataLst>
          </p:nvPr>
        </p:nvSpPr>
        <p:spPr>
          <a:xfrm>
            <a:off x="838200" y="1046400"/>
            <a:ext cx="10515600" cy="1800000"/>
          </a:xfrm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6000">
                <a:gradFill>
                  <a:gsLst>
                    <a:gs pos="0">
                      <a:schemeClr val="tx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3600000" scaled="0"/>
                </a:gradFill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6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7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68"/>
            </p:custDataLst>
          </p:nvPr>
        </p:nvSpPr>
        <p:spPr>
          <a:xfrm>
            <a:off x="4656000" y="3207639"/>
            <a:ext cx="2880000" cy="504000"/>
          </a:xfrm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/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85" name="任意多边形: 形状 84"/>
          <p:cNvSpPr/>
          <p:nvPr userDrawn="1">
            <p:custDataLst>
              <p:tags r:id="rId69"/>
            </p:custDataLst>
          </p:nvPr>
        </p:nvSpPr>
        <p:spPr>
          <a:xfrm>
            <a:off x="3623594" y="5913687"/>
            <a:ext cx="2186717" cy="944313"/>
          </a:xfrm>
          <a:custGeom>
            <a:avLst/>
            <a:gdLst>
              <a:gd name="connsiteX0" fmla="*/ 2186717 w 2186717"/>
              <a:gd name="connsiteY0" fmla="*/ 0 h 944313"/>
              <a:gd name="connsiteX1" fmla="*/ 144717 w 2186717"/>
              <a:gd name="connsiteY1" fmla="*/ 944313 h 944313"/>
              <a:gd name="connsiteX2" fmla="*/ 0 w 2186717"/>
              <a:gd name="connsiteY2" fmla="*/ 944313 h 944313"/>
              <a:gd name="connsiteX3" fmla="*/ 2186717 w 2186717"/>
              <a:gd name="connsiteY3" fmla="*/ 0 h 94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6717" h="944313">
                <a:moveTo>
                  <a:pt x="2186717" y="0"/>
                </a:moveTo>
                <a:lnTo>
                  <a:pt x="144717" y="944313"/>
                </a:lnTo>
                <a:lnTo>
                  <a:pt x="0" y="944313"/>
                </a:lnTo>
                <a:lnTo>
                  <a:pt x="2186717" y="0"/>
                </a:lnTo>
                <a:close/>
              </a:path>
            </a:pathLst>
          </a:custGeom>
          <a:gradFill>
            <a:gsLst>
              <a:gs pos="65000">
                <a:srgbClr val="FFFFFF">
                  <a:alpha val="20000"/>
                </a:srgb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60000"/>
                </a:scheme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image" Target="../media/image22.png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1" Type="http://schemas.openxmlformats.org/officeDocument/2006/relationships/theme" Target="../theme/theme2.xml"/><Relationship Id="rId10" Type="http://schemas.openxmlformats.org/officeDocument/2006/relationships/tags" Target="../tags/tag117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171.xml"/><Relationship Id="rId8" Type="http://schemas.openxmlformats.org/officeDocument/2006/relationships/tags" Target="../tags/tag170.xml"/><Relationship Id="rId7" Type="http://schemas.openxmlformats.org/officeDocument/2006/relationships/tags" Target="../tags/tag169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image" Target="../media/image22.png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1" Type="http://schemas.openxmlformats.org/officeDocument/2006/relationships/theme" Target="../theme/theme3.xml"/><Relationship Id="rId10" Type="http://schemas.openxmlformats.org/officeDocument/2006/relationships/tags" Target="../tags/tag17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5000">
                <a:schemeClr val="bg2"/>
              </a:gs>
              <a:gs pos="100000">
                <a:schemeClr val="bg2">
                  <a:lumMod val="82000"/>
                  <a:lumOff val="18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 cstate="print">
            <a:alphaModFix amt="3000"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82605" y="3913864"/>
            <a:ext cx="8109396" cy="2944136"/>
          </a:xfrm>
          <a:prstGeom prst="rect">
            <a:avLst/>
          </a:prstGeom>
          <a:noFill/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KSO_TEMPLATE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5000">
                <a:schemeClr val="bg2"/>
              </a:gs>
              <a:gs pos="100000">
                <a:schemeClr val="bg2">
                  <a:lumMod val="82000"/>
                  <a:lumOff val="18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 cstate="print">
            <a:alphaModFix amt="3000"/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82605" y="3913864"/>
            <a:ext cx="8109396" cy="2944136"/>
          </a:xfrm>
          <a:prstGeom prst="rect">
            <a:avLst/>
          </a:prstGeom>
          <a:noFill/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KSO_TEMPLATE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74.xml"/><Relationship Id="rId1" Type="http://schemas.openxmlformats.org/officeDocument/2006/relationships/tags" Target="../tags/tag17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9.xml"/><Relationship Id="rId1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0.xml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1.xml"/><Relationship Id="rId1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10.xml"/><Relationship Id="rId8" Type="http://schemas.openxmlformats.org/officeDocument/2006/relationships/tags" Target="../tags/tag209.xml"/><Relationship Id="rId7" Type="http://schemas.openxmlformats.org/officeDocument/2006/relationships/tags" Target="../tags/tag208.x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8" Type="http://schemas.openxmlformats.org/officeDocument/2006/relationships/slideLayout" Target="../slideLayouts/slideLayout6.xml"/><Relationship Id="rId17" Type="http://schemas.openxmlformats.org/officeDocument/2006/relationships/tags" Target="../tags/tag217.xml"/><Relationship Id="rId16" Type="http://schemas.openxmlformats.org/officeDocument/2006/relationships/image" Target="../media/image46.png"/><Relationship Id="rId15" Type="http://schemas.openxmlformats.org/officeDocument/2006/relationships/tags" Target="../tags/tag216.xml"/><Relationship Id="rId14" Type="http://schemas.openxmlformats.org/officeDocument/2006/relationships/tags" Target="../tags/tag215.xml"/><Relationship Id="rId13" Type="http://schemas.openxmlformats.org/officeDocument/2006/relationships/tags" Target="../tags/tag214.xml"/><Relationship Id="rId12" Type="http://schemas.openxmlformats.org/officeDocument/2006/relationships/tags" Target="../tags/tag213.xml"/><Relationship Id="rId11" Type="http://schemas.openxmlformats.org/officeDocument/2006/relationships/tags" Target="../tags/tag212.xml"/><Relationship Id="rId10" Type="http://schemas.openxmlformats.org/officeDocument/2006/relationships/tags" Target="../tags/tag211.xml"/><Relationship Id="rId1" Type="http://schemas.openxmlformats.org/officeDocument/2006/relationships/tags" Target="../tags/tag20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18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19.xml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21.xml"/><Relationship Id="rId1" Type="http://schemas.openxmlformats.org/officeDocument/2006/relationships/tags" Target="../tags/tag2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5.xm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77.xml"/><Relationship Id="rId2" Type="http://schemas.openxmlformats.org/officeDocument/2006/relationships/image" Target="../media/image24.png"/><Relationship Id="rId1" Type="http://schemas.openxmlformats.org/officeDocument/2006/relationships/tags" Target="../tags/tag17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86.xml"/><Relationship Id="rId8" Type="http://schemas.openxmlformats.org/officeDocument/2006/relationships/tags" Target="../tags/tag185.xml"/><Relationship Id="rId7" Type="http://schemas.openxmlformats.org/officeDocument/2006/relationships/tags" Target="../tags/tag184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8" Type="http://schemas.openxmlformats.org/officeDocument/2006/relationships/slideLayout" Target="../slideLayouts/slideLayout6.xml"/><Relationship Id="rId17" Type="http://schemas.openxmlformats.org/officeDocument/2006/relationships/tags" Target="../tags/tag193.xml"/><Relationship Id="rId16" Type="http://schemas.openxmlformats.org/officeDocument/2006/relationships/image" Target="../media/image25.png"/><Relationship Id="rId15" Type="http://schemas.openxmlformats.org/officeDocument/2006/relationships/tags" Target="../tags/tag192.xml"/><Relationship Id="rId14" Type="http://schemas.openxmlformats.org/officeDocument/2006/relationships/tags" Target="../tags/tag191.xml"/><Relationship Id="rId13" Type="http://schemas.openxmlformats.org/officeDocument/2006/relationships/tags" Target="../tags/tag190.xml"/><Relationship Id="rId12" Type="http://schemas.openxmlformats.org/officeDocument/2006/relationships/tags" Target="../tags/tag189.xml"/><Relationship Id="rId11" Type="http://schemas.openxmlformats.org/officeDocument/2006/relationships/tags" Target="../tags/tag188.xml"/><Relationship Id="rId10" Type="http://schemas.openxmlformats.org/officeDocument/2006/relationships/tags" Target="../tags/tag187.xml"/><Relationship Id="rId1" Type="http://schemas.openxmlformats.org/officeDocument/2006/relationships/tags" Target="../tags/tag178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94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5.xml"/><Relationship Id="rId1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6.xml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7.xml"/><Relationship Id="rId1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8.xml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华东理工大学</a:t>
            </a:r>
            <a:br>
              <a:rPr lang="zh-CN" altLang="en-US" dirty="0"/>
            </a:br>
            <a:r>
              <a:rPr lang="en-US" altLang="zh-CN" dirty="0"/>
              <a:t>e</a:t>
            </a:r>
            <a:r>
              <a:rPr lang="zh-CN" altLang="en-US" dirty="0"/>
              <a:t>安华理</a:t>
            </a:r>
            <a:r>
              <a:rPr lang="en-US" altLang="zh-CN" dirty="0"/>
              <a:t>-</a:t>
            </a:r>
            <a:r>
              <a:rPr lang="zh-CN" altLang="en-US" dirty="0"/>
              <a:t>车辆预约入校流程</a:t>
            </a:r>
            <a:r>
              <a:rPr lang="zh-CN" altLang="en-US" dirty="0"/>
              <a:t>操作手册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61975" y="5817870"/>
            <a:ext cx="96443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信息填写，提交后系统将核实身份，信息正确将自动审核通过。</a:t>
            </a:r>
            <a:endParaRPr lang="zh-CN" alt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5135" y="78105"/>
            <a:ext cx="65989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3</a:t>
            </a:r>
            <a:r>
              <a:rPr lang="zh-CN" alt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、</a:t>
            </a:r>
            <a:r>
              <a:rPr lang="zh-CN" alt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本校退休教工车辆</a:t>
            </a:r>
            <a:endParaRPr lang="en-US" altLang="zh-CN" sz="2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3" name="图片 2" descr="C:/Users/Admin/Desktop/1.png1"/>
          <p:cNvPicPr>
            <a:picLocks noChangeAspect="1"/>
          </p:cNvPicPr>
          <p:nvPr/>
        </p:nvPicPr>
        <p:blipFill>
          <a:blip r:embed="rId1"/>
          <a:srcRect l="12" r="12"/>
          <a:stretch>
            <a:fillRect/>
          </a:stretch>
        </p:blipFill>
        <p:spPr>
          <a:xfrm>
            <a:off x="4591685" y="414020"/>
            <a:ext cx="2689225" cy="53124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61975" y="5817870"/>
            <a:ext cx="96443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需要认证阅读温馨提示，点击我已知晓后，按照界面上的信息进行填写提交。</a:t>
            </a:r>
            <a:endParaRPr lang="zh-CN" alt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5135" y="78105"/>
            <a:ext cx="27578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4</a:t>
            </a:r>
            <a:r>
              <a:rPr lang="zh-CN" alt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、公务</a:t>
            </a:r>
            <a:r>
              <a:rPr lang="en-US" altLang="zh-CN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&amp;</a:t>
            </a:r>
            <a:r>
              <a:rPr lang="zh-CN" alt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校友车辆</a:t>
            </a:r>
            <a:endParaRPr lang="zh-CN" altLang="en-US" sz="2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5490" y="541020"/>
            <a:ext cx="2588354" cy="511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314" y="541020"/>
            <a:ext cx="2588260" cy="5112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345" y="541020"/>
            <a:ext cx="2298065" cy="51758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180" y="565150"/>
            <a:ext cx="2416810" cy="521271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/Users/Admin/Desktop/1.png1"/>
          <p:cNvPicPr>
            <a:picLocks noChangeAspect="1"/>
          </p:cNvPicPr>
          <p:nvPr/>
        </p:nvPicPr>
        <p:blipFill>
          <a:blip r:embed="rId1"/>
          <a:srcRect l="12" r="12"/>
          <a:stretch>
            <a:fillRect/>
          </a:stretch>
        </p:blipFill>
        <p:spPr>
          <a:xfrm>
            <a:off x="4039553" y="414020"/>
            <a:ext cx="2689225" cy="531241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61975" y="5817870"/>
            <a:ext cx="96443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信息填写，提交完后等待被访单位审核（审核通过后短信通知</a:t>
            </a: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申请人）。</a:t>
            </a:r>
            <a:endParaRPr lang="zh-CN" alt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5135" y="78105"/>
            <a:ext cx="27578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4</a:t>
            </a:r>
            <a:r>
              <a:rPr lang="zh-CN" alt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、公务</a:t>
            </a:r>
            <a:r>
              <a:rPr lang="en-US" altLang="zh-CN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&amp;</a:t>
            </a:r>
            <a:r>
              <a:rPr lang="zh-CN" alt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校友车辆</a:t>
            </a:r>
            <a:endParaRPr lang="zh-CN" altLang="en-US" sz="2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二、预约管理</a:t>
            </a:r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09600" y="1684020"/>
            <a:ext cx="5194935" cy="4570730"/>
          </a:xfrm>
          <a:prstGeom prst="rect">
            <a:avLst/>
          </a:prstGeom>
          <a:solidFill>
            <a:schemeClr val="accent1">
              <a:alpha val="5000"/>
            </a:schemeClr>
          </a:solidFill>
          <a:ln w="635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文黑-55简" panose="00020600040101010101" charset="-122"/>
              <a:ea typeface="汉仪文黑-55简" panose="00020600040101010101" charset="-122"/>
              <a:cs typeface="+mn-cs"/>
            </a:endParaRPr>
          </a:p>
        </p:txBody>
      </p:sp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904240" y="3004185"/>
            <a:ext cx="4605655" cy="283464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indent="0" algn="just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1.我的预约、2.预约审核</a:t>
            </a:r>
            <a:endParaRPr lang="zh-CN" alt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5" name="矩形 14"/>
          <p:cNvSpPr/>
          <p:nvPr>
            <p:custDataLst>
              <p:tags r:id="rId4"/>
            </p:custDataLst>
          </p:nvPr>
        </p:nvSpPr>
        <p:spPr>
          <a:xfrm>
            <a:off x="902653" y="2055495"/>
            <a:ext cx="4608830" cy="44323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dirty="0">
                <a:solidFill>
                  <a:schemeClr val="accent1"/>
                </a:solidFill>
                <a:latin typeface="+mn-ea"/>
                <a:cs typeface="+mn-ea"/>
              </a:rPr>
              <a:t>包含两大模块:</a:t>
            </a:r>
            <a:endParaRPr lang="zh-CN" altLang="en-US" sz="22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6" name="等腰三角形 15"/>
          <p:cNvSpPr/>
          <p:nvPr>
            <p:custDataLst>
              <p:tags r:id="rId5"/>
            </p:custDataLst>
          </p:nvPr>
        </p:nvSpPr>
        <p:spPr>
          <a:xfrm rot="10800000" flipH="1">
            <a:off x="607695" y="1680210"/>
            <a:ext cx="199390" cy="179070"/>
          </a:xfrm>
          <a:prstGeom prst="triangle">
            <a:avLst>
              <a:gd name="adj" fmla="val 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zh-CN" altLang="en-US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文黑-55简" panose="00020600040101010101" charset="-122"/>
              <a:ea typeface="汉仪文黑-55简" panose="00020600040101010101" charset="-122"/>
              <a:sym typeface="+mn-ea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6"/>
            </p:custDataLst>
          </p:nvPr>
        </p:nvCxnSpPr>
        <p:spPr>
          <a:xfrm>
            <a:off x="609600" y="1952625"/>
            <a:ext cx="0" cy="134620"/>
          </a:xfrm>
          <a:prstGeom prst="line">
            <a:avLst/>
          </a:prstGeom>
          <a:ln>
            <a:solidFill>
              <a:schemeClr val="accent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等腰三角形 17"/>
          <p:cNvSpPr/>
          <p:nvPr>
            <p:custDataLst>
              <p:tags r:id="rId7"/>
            </p:custDataLst>
          </p:nvPr>
        </p:nvSpPr>
        <p:spPr>
          <a:xfrm rot="10800000">
            <a:off x="5605145" y="1680210"/>
            <a:ext cx="199390" cy="179070"/>
          </a:xfrm>
          <a:prstGeom prst="triangle">
            <a:avLst>
              <a:gd name="adj" fmla="val 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zh-CN" altLang="en-US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文黑-55简" panose="00020600040101010101" charset="-122"/>
              <a:ea typeface="汉仪文黑-55简" panose="00020600040101010101" charset="-122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8"/>
            </p:custDataLst>
          </p:nvPr>
        </p:nvCxnSpPr>
        <p:spPr>
          <a:xfrm flipH="1">
            <a:off x="5804535" y="1952625"/>
            <a:ext cx="0" cy="134620"/>
          </a:xfrm>
          <a:prstGeom prst="line">
            <a:avLst/>
          </a:prstGeom>
          <a:ln>
            <a:solidFill>
              <a:schemeClr val="accent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等腰三角形 19"/>
          <p:cNvSpPr/>
          <p:nvPr>
            <p:custDataLst>
              <p:tags r:id="rId9"/>
            </p:custDataLst>
          </p:nvPr>
        </p:nvSpPr>
        <p:spPr>
          <a:xfrm rot="10800000" flipH="1" flipV="1">
            <a:off x="619125" y="6075680"/>
            <a:ext cx="199390" cy="179070"/>
          </a:xfrm>
          <a:prstGeom prst="triangle">
            <a:avLst>
              <a:gd name="adj" fmla="val 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zh-CN" altLang="en-US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文黑-55简" panose="00020600040101010101" charset="-122"/>
              <a:ea typeface="汉仪文黑-55简" panose="00020600040101010101" charset="-122"/>
              <a:sym typeface="+mn-ea"/>
            </a:endParaRPr>
          </a:p>
        </p:txBody>
      </p:sp>
      <p:cxnSp>
        <p:nvCxnSpPr>
          <p:cNvPr id="21" name="直接连接符 20"/>
          <p:cNvCxnSpPr/>
          <p:nvPr>
            <p:custDataLst>
              <p:tags r:id="rId10"/>
            </p:custDataLst>
          </p:nvPr>
        </p:nvCxnSpPr>
        <p:spPr>
          <a:xfrm flipV="1">
            <a:off x="609600" y="5652135"/>
            <a:ext cx="0" cy="134620"/>
          </a:xfrm>
          <a:prstGeom prst="line">
            <a:avLst/>
          </a:prstGeom>
          <a:ln>
            <a:solidFill>
              <a:schemeClr val="accent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等腰三角形 21"/>
          <p:cNvSpPr/>
          <p:nvPr>
            <p:custDataLst>
              <p:tags r:id="rId11"/>
            </p:custDataLst>
          </p:nvPr>
        </p:nvSpPr>
        <p:spPr>
          <a:xfrm rot="10800000" flipV="1">
            <a:off x="5605145" y="6075680"/>
            <a:ext cx="199390" cy="179070"/>
          </a:xfrm>
          <a:prstGeom prst="triangle">
            <a:avLst>
              <a:gd name="adj" fmla="val 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文黑-55简" panose="00020600040101010101" charset="-122"/>
              <a:ea typeface="汉仪文黑-55简" panose="00020600040101010101" charset="-122"/>
              <a:cs typeface="+mn-cs"/>
            </a:endParaRPr>
          </a:p>
        </p:txBody>
      </p:sp>
      <p:cxnSp>
        <p:nvCxnSpPr>
          <p:cNvPr id="23" name="直接连接符 22"/>
          <p:cNvCxnSpPr/>
          <p:nvPr>
            <p:custDataLst>
              <p:tags r:id="rId12"/>
            </p:custDataLst>
          </p:nvPr>
        </p:nvCxnSpPr>
        <p:spPr>
          <a:xfrm flipH="1" flipV="1">
            <a:off x="5804535" y="5652135"/>
            <a:ext cx="0" cy="134620"/>
          </a:xfrm>
          <a:prstGeom prst="line">
            <a:avLst/>
          </a:prstGeom>
          <a:ln>
            <a:solidFill>
              <a:schemeClr val="accent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任意多边形: 形状 221"/>
          <p:cNvSpPr/>
          <p:nvPr>
            <p:custDataLst>
              <p:tags r:id="rId13"/>
            </p:custDataLst>
          </p:nvPr>
        </p:nvSpPr>
        <p:spPr>
          <a:xfrm flipV="1">
            <a:off x="601345" y="2696210"/>
            <a:ext cx="4671060" cy="234950"/>
          </a:xfrm>
          <a:custGeom>
            <a:avLst/>
            <a:gdLst>
              <a:gd name="connsiteX0" fmla="*/ 0 w 7356"/>
              <a:gd name="connsiteY0" fmla="*/ 0 h 370"/>
              <a:gd name="connsiteX1" fmla="*/ 416 w 7356"/>
              <a:gd name="connsiteY1" fmla="*/ 362 h 370"/>
              <a:gd name="connsiteX2" fmla="*/ 7356 w 7356"/>
              <a:gd name="connsiteY2" fmla="*/ 370 h 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56" h="370">
                <a:moveTo>
                  <a:pt x="0" y="0"/>
                </a:moveTo>
                <a:lnTo>
                  <a:pt x="416" y="362"/>
                </a:lnTo>
                <a:lnTo>
                  <a:pt x="7356" y="370"/>
                </a:lnTo>
              </a:path>
            </a:pathLst>
          </a:custGeom>
          <a:noFill/>
          <a:ln>
            <a:gradFill>
              <a:gsLst>
                <a:gs pos="0">
                  <a:schemeClr val="accent1">
                    <a:alpha val="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平行四边形 24"/>
          <p:cNvSpPr/>
          <p:nvPr>
            <p:custDataLst>
              <p:tags r:id="rId14"/>
            </p:custDataLst>
          </p:nvPr>
        </p:nvSpPr>
        <p:spPr>
          <a:xfrm flipH="1">
            <a:off x="5387975" y="2678430"/>
            <a:ext cx="60960" cy="45720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平行四边形 25"/>
          <p:cNvSpPr/>
          <p:nvPr>
            <p:custDataLst>
              <p:tags r:id="rId15"/>
            </p:custDataLst>
          </p:nvPr>
        </p:nvSpPr>
        <p:spPr>
          <a:xfrm flipH="1">
            <a:off x="5448935" y="2678430"/>
            <a:ext cx="60960" cy="45720"/>
          </a:xfrm>
          <a:prstGeom prst="parallelogram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96305" y="1684020"/>
            <a:ext cx="6106795" cy="4575175"/>
          </a:xfrm>
          <a:prstGeom prst="rect">
            <a:avLst/>
          </a:prstGeom>
        </p:spPr>
      </p:pic>
    </p:spTree>
    <p:custDataLst>
      <p:tags r:id="rId17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61975" y="5751830"/>
            <a:ext cx="964438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查询自己所有预约申请</a:t>
            </a: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记录。</a:t>
            </a:r>
            <a:endParaRPr lang="zh-CN" alt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ctr"/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支持按照事件状态分类筛选查询：待审核、审核通过、审核驳回。</a:t>
            </a:r>
            <a:endParaRPr lang="zh-CN" alt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ctr"/>
            <a:r>
              <a:rPr lang="en-US" altLang="zh-CN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  </a:t>
            </a: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支持</a:t>
            </a: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列表筛选</a:t>
            </a:r>
            <a:r>
              <a:rPr lang="en-US" altLang="zh-CN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:</a:t>
            </a: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开始</a:t>
            </a:r>
            <a:r>
              <a:rPr lang="en-US" altLang="zh-CN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/</a:t>
            </a: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结束时间、使用状态</a:t>
            </a:r>
            <a:r>
              <a:rPr lang="en-US" altLang="zh-CN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{</a:t>
            </a: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未使用、已使用</a:t>
            </a:r>
            <a:r>
              <a:rPr lang="en-US" altLang="zh-CN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}</a:t>
            </a:r>
            <a:endParaRPr lang="en-US" altLang="zh-CN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ctr"/>
            <a:endParaRPr lang="zh-CN" alt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5135" y="78105"/>
            <a:ext cx="65989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</a:t>
            </a:r>
            <a:r>
              <a:rPr lang="zh-CN" alt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、我的预约</a:t>
            </a:r>
            <a:endParaRPr lang="en-US" altLang="zh-CN" sz="2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6590" y="356870"/>
            <a:ext cx="2588354" cy="511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245" y="356870"/>
            <a:ext cx="2588354" cy="5112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61975" y="5817870"/>
            <a:ext cx="96443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各二级单位管理员查看用户预约申请记录并且进行审核（点击查看详情进行</a:t>
            </a: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审核）。</a:t>
            </a:r>
            <a:endParaRPr lang="zh-CN" alt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5135" y="78105"/>
            <a:ext cx="65989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</a:t>
            </a:r>
            <a:r>
              <a:rPr lang="zh-CN" alt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、预约审核</a:t>
            </a:r>
            <a:endParaRPr lang="en-US" altLang="zh-CN" sz="2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4655" y="476885"/>
            <a:ext cx="2588354" cy="511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925" y="704850"/>
            <a:ext cx="3265170" cy="46564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感谢观看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01395" y="5347335"/>
            <a:ext cx="101898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微信搜索</a:t>
            </a:r>
            <a:r>
              <a:rPr lang="en-US" altLang="zh-CN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“e</a:t>
            </a: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安华理</a:t>
            </a:r>
            <a:r>
              <a:rPr lang="en-US" altLang="zh-CN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”</a:t>
            </a:r>
            <a:endParaRPr lang="zh-CN" alt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75" y="2208530"/>
            <a:ext cx="4286250" cy="13525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82550"/>
            <a:ext cx="12192000" cy="605155"/>
          </a:xfrm>
        </p:spPr>
        <p:txBody>
          <a:bodyPr/>
          <a:p>
            <a:r>
              <a:rPr lang="zh-CN" altLang="en-US" sz="2400"/>
              <a:t>车辆预约类型</a:t>
            </a:r>
            <a:endParaRPr lang="zh-CN" altLang="en-US" sz="2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0" y="894715"/>
            <a:ext cx="11239500" cy="55410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一、车辆预约</a:t>
            </a:r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09600" y="1684020"/>
            <a:ext cx="5194935" cy="4570730"/>
          </a:xfrm>
          <a:prstGeom prst="rect">
            <a:avLst/>
          </a:prstGeom>
          <a:solidFill>
            <a:schemeClr val="accent1">
              <a:alpha val="5000"/>
            </a:schemeClr>
          </a:solidFill>
          <a:ln w="635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文黑-55简" panose="00020600040101010101" charset="-122"/>
              <a:ea typeface="汉仪文黑-55简" panose="00020600040101010101" charset="-122"/>
              <a:cs typeface="+mn-cs"/>
            </a:endParaRPr>
          </a:p>
        </p:txBody>
      </p:sp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904240" y="3004185"/>
            <a:ext cx="4605655" cy="283464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indent="0" algn="just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1.校外游客车辆、2.特种特许车辆、3.本校退休教工车辆、4.公务&amp;校友车辆</a:t>
            </a:r>
            <a:endParaRPr lang="zh-CN" alt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5" name="矩形 14"/>
          <p:cNvSpPr/>
          <p:nvPr>
            <p:custDataLst>
              <p:tags r:id="rId4"/>
            </p:custDataLst>
          </p:nvPr>
        </p:nvSpPr>
        <p:spPr>
          <a:xfrm>
            <a:off x="902653" y="2055495"/>
            <a:ext cx="4608830" cy="44323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dirty="0">
                <a:solidFill>
                  <a:schemeClr val="accent1"/>
                </a:solidFill>
                <a:latin typeface="+mn-ea"/>
                <a:cs typeface="+mn-ea"/>
              </a:rPr>
              <a:t>包含四大模块:</a:t>
            </a:r>
            <a:endParaRPr lang="zh-CN" altLang="en-US" sz="22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6" name="等腰三角形 15"/>
          <p:cNvSpPr/>
          <p:nvPr>
            <p:custDataLst>
              <p:tags r:id="rId5"/>
            </p:custDataLst>
          </p:nvPr>
        </p:nvSpPr>
        <p:spPr>
          <a:xfrm rot="10800000" flipH="1">
            <a:off x="607695" y="1680210"/>
            <a:ext cx="199390" cy="179070"/>
          </a:xfrm>
          <a:prstGeom prst="triangle">
            <a:avLst>
              <a:gd name="adj" fmla="val 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zh-CN" altLang="en-US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文黑-55简" panose="00020600040101010101" charset="-122"/>
              <a:ea typeface="汉仪文黑-55简" panose="00020600040101010101" charset="-122"/>
              <a:sym typeface="+mn-ea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6"/>
            </p:custDataLst>
          </p:nvPr>
        </p:nvCxnSpPr>
        <p:spPr>
          <a:xfrm>
            <a:off x="609600" y="1952625"/>
            <a:ext cx="0" cy="134620"/>
          </a:xfrm>
          <a:prstGeom prst="line">
            <a:avLst/>
          </a:prstGeom>
          <a:ln>
            <a:solidFill>
              <a:schemeClr val="accent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等腰三角形 17"/>
          <p:cNvSpPr/>
          <p:nvPr>
            <p:custDataLst>
              <p:tags r:id="rId7"/>
            </p:custDataLst>
          </p:nvPr>
        </p:nvSpPr>
        <p:spPr>
          <a:xfrm rot="10800000">
            <a:off x="5605145" y="1680210"/>
            <a:ext cx="199390" cy="179070"/>
          </a:xfrm>
          <a:prstGeom prst="triangle">
            <a:avLst>
              <a:gd name="adj" fmla="val 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zh-CN" altLang="en-US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文黑-55简" panose="00020600040101010101" charset="-122"/>
              <a:ea typeface="汉仪文黑-55简" panose="00020600040101010101" charset="-122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8"/>
            </p:custDataLst>
          </p:nvPr>
        </p:nvCxnSpPr>
        <p:spPr>
          <a:xfrm flipH="1">
            <a:off x="5804535" y="1952625"/>
            <a:ext cx="0" cy="134620"/>
          </a:xfrm>
          <a:prstGeom prst="line">
            <a:avLst/>
          </a:prstGeom>
          <a:ln>
            <a:solidFill>
              <a:schemeClr val="accent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等腰三角形 19"/>
          <p:cNvSpPr/>
          <p:nvPr>
            <p:custDataLst>
              <p:tags r:id="rId9"/>
            </p:custDataLst>
          </p:nvPr>
        </p:nvSpPr>
        <p:spPr>
          <a:xfrm rot="10800000" flipH="1" flipV="1">
            <a:off x="619125" y="6075680"/>
            <a:ext cx="199390" cy="179070"/>
          </a:xfrm>
          <a:prstGeom prst="triangle">
            <a:avLst>
              <a:gd name="adj" fmla="val 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zh-CN" altLang="en-US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文黑-55简" panose="00020600040101010101" charset="-122"/>
              <a:ea typeface="汉仪文黑-55简" panose="00020600040101010101" charset="-122"/>
              <a:sym typeface="+mn-ea"/>
            </a:endParaRPr>
          </a:p>
        </p:txBody>
      </p:sp>
      <p:cxnSp>
        <p:nvCxnSpPr>
          <p:cNvPr id="21" name="直接连接符 20"/>
          <p:cNvCxnSpPr/>
          <p:nvPr>
            <p:custDataLst>
              <p:tags r:id="rId10"/>
            </p:custDataLst>
          </p:nvPr>
        </p:nvCxnSpPr>
        <p:spPr>
          <a:xfrm flipV="1">
            <a:off x="609600" y="5652135"/>
            <a:ext cx="0" cy="134620"/>
          </a:xfrm>
          <a:prstGeom prst="line">
            <a:avLst/>
          </a:prstGeom>
          <a:ln>
            <a:solidFill>
              <a:schemeClr val="accent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等腰三角形 21"/>
          <p:cNvSpPr/>
          <p:nvPr>
            <p:custDataLst>
              <p:tags r:id="rId11"/>
            </p:custDataLst>
          </p:nvPr>
        </p:nvSpPr>
        <p:spPr>
          <a:xfrm rot="10800000" flipV="1">
            <a:off x="5605145" y="6075680"/>
            <a:ext cx="199390" cy="179070"/>
          </a:xfrm>
          <a:prstGeom prst="triangle">
            <a:avLst>
              <a:gd name="adj" fmla="val 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文黑-55简" panose="00020600040101010101" charset="-122"/>
              <a:ea typeface="汉仪文黑-55简" panose="00020600040101010101" charset="-122"/>
              <a:cs typeface="+mn-cs"/>
            </a:endParaRPr>
          </a:p>
        </p:txBody>
      </p:sp>
      <p:cxnSp>
        <p:nvCxnSpPr>
          <p:cNvPr id="23" name="直接连接符 22"/>
          <p:cNvCxnSpPr/>
          <p:nvPr>
            <p:custDataLst>
              <p:tags r:id="rId12"/>
            </p:custDataLst>
          </p:nvPr>
        </p:nvCxnSpPr>
        <p:spPr>
          <a:xfrm flipH="1" flipV="1">
            <a:off x="5804535" y="5652135"/>
            <a:ext cx="0" cy="134620"/>
          </a:xfrm>
          <a:prstGeom prst="line">
            <a:avLst/>
          </a:prstGeom>
          <a:ln>
            <a:solidFill>
              <a:schemeClr val="accent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任意多边形: 形状 221"/>
          <p:cNvSpPr/>
          <p:nvPr>
            <p:custDataLst>
              <p:tags r:id="rId13"/>
            </p:custDataLst>
          </p:nvPr>
        </p:nvSpPr>
        <p:spPr>
          <a:xfrm flipV="1">
            <a:off x="601345" y="2696210"/>
            <a:ext cx="4671060" cy="234950"/>
          </a:xfrm>
          <a:custGeom>
            <a:avLst/>
            <a:gdLst>
              <a:gd name="connsiteX0" fmla="*/ 0 w 7356"/>
              <a:gd name="connsiteY0" fmla="*/ 0 h 370"/>
              <a:gd name="connsiteX1" fmla="*/ 416 w 7356"/>
              <a:gd name="connsiteY1" fmla="*/ 362 h 370"/>
              <a:gd name="connsiteX2" fmla="*/ 7356 w 7356"/>
              <a:gd name="connsiteY2" fmla="*/ 370 h 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56" h="370">
                <a:moveTo>
                  <a:pt x="0" y="0"/>
                </a:moveTo>
                <a:lnTo>
                  <a:pt x="416" y="362"/>
                </a:lnTo>
                <a:lnTo>
                  <a:pt x="7356" y="370"/>
                </a:lnTo>
              </a:path>
            </a:pathLst>
          </a:custGeom>
          <a:noFill/>
          <a:ln>
            <a:gradFill>
              <a:gsLst>
                <a:gs pos="0">
                  <a:schemeClr val="accent1">
                    <a:alpha val="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平行四边形 24"/>
          <p:cNvSpPr/>
          <p:nvPr>
            <p:custDataLst>
              <p:tags r:id="rId14"/>
            </p:custDataLst>
          </p:nvPr>
        </p:nvSpPr>
        <p:spPr>
          <a:xfrm flipH="1">
            <a:off x="5387975" y="2678430"/>
            <a:ext cx="60960" cy="45720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平行四边形 25"/>
          <p:cNvSpPr/>
          <p:nvPr>
            <p:custDataLst>
              <p:tags r:id="rId15"/>
            </p:custDataLst>
          </p:nvPr>
        </p:nvSpPr>
        <p:spPr>
          <a:xfrm flipH="1">
            <a:off x="5448935" y="2678430"/>
            <a:ext cx="60960" cy="45720"/>
          </a:xfrm>
          <a:prstGeom prst="parallelogram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37250" y="1680210"/>
            <a:ext cx="6254750" cy="4535170"/>
          </a:xfrm>
          <a:prstGeom prst="rect">
            <a:avLst/>
          </a:prstGeom>
        </p:spPr>
      </p:pic>
    </p:spTree>
    <p:custDataLst>
      <p:tags r:id="rId1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61975" y="5817870"/>
            <a:ext cx="96443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需要认证阅读温馨提示，点击我已知晓后，按照界面上的信息进行填写提交。</a:t>
            </a:r>
            <a:endParaRPr lang="zh-CN" alt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5135" y="78105"/>
            <a:ext cx="65989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</a:t>
            </a:r>
            <a:r>
              <a:rPr lang="zh-CN" alt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、校外游客车辆</a:t>
            </a:r>
            <a:endParaRPr lang="zh-CN" altLang="en-US" sz="2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975" y="591820"/>
            <a:ext cx="2587625" cy="51111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430" y="591820"/>
            <a:ext cx="2587625" cy="51111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310" y="591820"/>
            <a:ext cx="2588260" cy="5112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530" y="518160"/>
            <a:ext cx="2534920" cy="52584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61975" y="5817870"/>
            <a:ext cx="96443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信息填写，提交完查看预约结果（</a:t>
            </a: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系统自动审核</a:t>
            </a: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通过）</a:t>
            </a:r>
            <a:endParaRPr lang="zh-CN" alt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5135" y="78105"/>
            <a:ext cx="65989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1</a:t>
            </a:r>
            <a:r>
              <a:rPr lang="zh-CN" alt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、校外游客车辆</a:t>
            </a:r>
            <a:endParaRPr lang="en-US" altLang="zh-CN" sz="2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0895" y="476885"/>
            <a:ext cx="4067175" cy="49053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61975" y="5817870"/>
            <a:ext cx="96443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需要认证阅读温馨提示，点击我已知晓后，按照界面上的信息进行填写提交。</a:t>
            </a:r>
            <a:endParaRPr lang="zh-CN" alt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5135" y="78105"/>
            <a:ext cx="65989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</a:t>
            </a:r>
            <a:r>
              <a:rPr lang="zh-CN" alt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、特种特许车辆预约</a:t>
            </a:r>
            <a:endParaRPr lang="zh-CN" altLang="en-US" sz="2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130" y="476885"/>
            <a:ext cx="2588354" cy="511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476885"/>
            <a:ext cx="2588354" cy="511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380" y="476885"/>
            <a:ext cx="2588354" cy="5112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605" y="476885"/>
            <a:ext cx="2515235" cy="522795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61975" y="5817870"/>
            <a:ext cx="96443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信息填写，提交完后等待被访单位审核（审核通过后短信通知</a:t>
            </a: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申请人）。</a:t>
            </a:r>
            <a:endParaRPr lang="zh-CN" alt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9580" y="127000"/>
            <a:ext cx="65989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</a:t>
            </a:r>
            <a:r>
              <a:rPr lang="zh-CN" alt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、特种特许车辆预约</a:t>
            </a:r>
            <a:endParaRPr lang="zh-CN" altLang="en-US" sz="2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83355" y="525780"/>
            <a:ext cx="3122295" cy="44526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61975" y="5817870"/>
            <a:ext cx="96443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需要认证阅读温馨提示，点击我已知晓后，按照界面上的信息进行填写提交。</a:t>
            </a:r>
            <a:endParaRPr lang="zh-CN" alt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5135" y="78105"/>
            <a:ext cx="27578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3</a:t>
            </a:r>
            <a:r>
              <a:rPr lang="zh-CN" altLang="en-US" sz="2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、本校退休教工车辆</a:t>
            </a:r>
            <a:endParaRPr lang="zh-CN" altLang="en-US" sz="2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550545"/>
            <a:ext cx="2588354" cy="5112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034" y="614680"/>
            <a:ext cx="2588260" cy="511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05" y="550545"/>
            <a:ext cx="2456815" cy="51028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9690" y="614680"/>
            <a:ext cx="2498725" cy="519811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1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2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3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</p:tagLst>
</file>

<file path=ppt/tags/tag10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8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8"/>
</p:tagLst>
</file>

<file path=ppt/tags/tag109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  <p:tag name="KSO_WM_TEMPLATE_CATEGORY" val="custom"/>
  <p:tag name="KSO_WM_TEMPLATE_INDEX" val="20238593"/>
</p:tagLst>
</file>

<file path=ppt/tags/tag113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50"/>
  <p:tag name="KSO_WM_TEMPLATE_CATEGORY" val="custom"/>
  <p:tag name="KSO_WM_TEMPLATE_INDEX" val="20238593"/>
</p:tagLst>
</file>

<file path=ppt/tags/tag114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5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6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7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8593"/>
  <p:tag name="KSO_WM_TEMPLATE_CATEGORY" val="custom"/>
  <p:tag name="KSO_WM_TEMPLATE_MASTER_TYPE" val="0"/>
</p:tagLst>
</file>

<file path=ppt/tags/tag118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9.xml><?xml version="1.0" encoding="utf-8"?>
<p:tagLst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1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1.xml><?xml version="1.0" encoding="utf-8"?>
<p:tagLst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1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2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3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4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5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6.xml><?xml version="1.0" encoding="utf-8"?>
<p:tagLst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1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7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8.xml><?xml version="1.0" encoding="utf-8"?>
<p:tagLst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1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9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1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2.xml><?xml version="1.0" encoding="utf-8"?>
<p:tagLst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1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4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5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6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8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9.xml><?xml version="1.0" encoding="utf-8"?>
<p:tagLst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1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1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1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2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3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4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5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6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7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8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9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1.xml><?xml version="1.0" encoding="utf-8"?>
<p:tagLst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1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2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3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4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5.xml><?xml version="1.0" encoding="utf-8"?>
<p:tagLst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6.xml><?xml version="1.0" encoding="utf-8"?>
<p:tagLst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7.xml><?xml version="1.0" encoding="utf-8"?>
<p:tagLst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8.xml><?xml version="1.0" encoding="utf-8"?>
<p:tagLst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3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8"/>
</p:tagLst>
</file>

<file path=ppt/tags/tag164.xml><?xml version="1.0" encoding="utf-8"?>
<p:tagLst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5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  <p:tag name="KSO_WM_TEMPLATE_CATEGORY" val="custom"/>
  <p:tag name="KSO_WM_TEMPLATE_INDEX" val="20238593"/>
</p:tagLst>
</file>

<file path=ppt/tags/tag168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50"/>
  <p:tag name="KSO_WM_TEMPLATE_CATEGORY" val="custom"/>
  <p:tag name="KSO_WM_TEMPLATE_INDEX" val="20238593"/>
</p:tagLst>
</file>

<file path=ppt/tags/tag169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2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8593"/>
  <p:tag name="KSO_WM_TEMPLATE_CATEGORY" val="custom"/>
  <p:tag name="KSO_WM_TEMPLATE_MASTER_TYPE" val="0"/>
</p:tagLst>
</file>

<file path=ppt/tags/tag17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593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593"/>
  <p:tag name="KSO_WM_TEMPLATE_CATEGORY" val="custom"/>
  <p:tag name="KSO_WM_UNIT_ISCONTENTSTITLE" val="0"/>
  <p:tag name="KSO_WM_UNIT_VALUE" val="30"/>
  <p:tag name="KSO_WM_UNIT_PRESET_TEXT" val="单击添加文档标题"/>
  <p:tag name="KSO_WM_UNIT_TEXT_TYPE" val="1"/>
</p:tagLst>
</file>

<file path=ppt/tags/tag174.xml><?xml version="1.0" encoding="utf-8"?>
<p:tagLst xmlns:p="http://schemas.openxmlformats.org/presentationml/2006/main"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9"/>
  <p:tag name="KSO_WM_BEAUTIFY_FLAG" val="#wm#"/>
  <p:tag name="KSO_WM_TEMPLATE_INDEX" val="20238593"/>
  <p:tag name="KSO_WM_TEMPLATE_CATEGORY" val="custom"/>
  <p:tag name="KSO_WM_SLIDE_INDEX" val="1"/>
  <p:tag name="KSO_WM_SLIDE_ID" val="custom20238593_1"/>
  <p:tag name="KSO_WM_TEMPLATE_MASTER_TYPE" val="0"/>
  <p:tag name="KSO_WM_SLIDE_LAYOUT" val="a_f"/>
  <p:tag name="KSO_WM_SLIDE_LAYOUT_CNT" val="1_1"/>
</p:tagLst>
</file>

<file path=ppt/tags/tag17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4798_1*a*1"/>
  <p:tag name="KSO_WM_TEMPLATE_CATEGORY" val="custom"/>
  <p:tag name="KSO_WM_TEMPLATE_INDEX" val="20234798"/>
  <p:tag name="KSO_WM_UNIT_LAYERLEVEL" val="1"/>
  <p:tag name="KSO_WM_TAG_VERSION" val="3.0"/>
  <p:tag name="KSO_WM_BEAUTIFY_FLAG" val="#wm#"/>
  <p:tag name="KSO_WM_UNIT_VALUE" val="30"/>
  <p:tag name="KSO_WM_UNIT_PRESET_TEXT" val="单击此处添加标题"/>
  <p:tag name="KSO_WM_UNIT_TEXT_TYPE" val="1"/>
</p:tagLst>
</file>

<file path=ppt/tags/tag17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4798_1*a*1"/>
  <p:tag name="KSO_WM_TEMPLATE_CATEGORY" val="custom"/>
  <p:tag name="KSO_WM_TEMPLATE_INDEX" val="20234798"/>
  <p:tag name="KSO_WM_UNIT_LAYERLEVEL" val="1"/>
  <p:tag name="KSO_WM_TAG_VERSION" val="3.0"/>
  <p:tag name="KSO_WM_BEAUTIFY_FLAG" val="#wm#"/>
  <p:tag name="KSO_WM_UNIT_VALUE" val="30"/>
  <p:tag name="KSO_WM_UNIT_PRESET_TEXT" val="单击此处添加标题"/>
  <p:tag name="KSO_WM_UNIT_TEXT_TYPE" val="1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4798_1*i*1"/>
  <p:tag name="KSO_WM_TEMPLATE_CATEGORY" val="custom"/>
  <p:tag name="KSO_WM_TEMPLATE_INDEX" val="20234798"/>
  <p:tag name="KSO_WM_UNIT_LAYERLEVEL" val="1"/>
  <p:tag name="KSO_WM_TAG_VERSION" val="3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c_f"/>
  <p:tag name="KSO_WM_UNIT_INDEX" val="1_1"/>
  <p:tag name="KSO_WM_UNIT_ID" val="custom20234798_1*c_f*1_1"/>
  <p:tag name="KSO_WM_TEMPLATE_CATEGORY" val="custom"/>
  <p:tag name="KSO_WM_TEMPLATE_INDEX" val="20234798"/>
  <p:tag name="KSO_WM_UNIT_LAYERLEVEL" val="1_1"/>
  <p:tag name="KSO_WM_TAG_VERSION" val="3.0"/>
  <p:tag name="KSO_WM_BEAUTIFY_FLAG" val="#wm#"/>
  <p:tag name="KSO_WM_UNIT_PRESET_TEXT" val="单击此处输入你的正文，文字是您思想的提炼，为了最终演示发布的良好效果，请尽量言简意赅的阐述观点。&#10;根据需要可酌情增减文字，以便观者可以准确理解您所传达的信息。&#10;单击此处输入你的正文，文字是您思想的提炼。&#10;为了最终演示发布的良好效果，请尽量言简意赅的阐述观点。根据需要可酌情增减文字，以便观者可以准确理解您所传达的信息。&#10;"/>
  <p:tag name="KSO_WM_UNIT_TEXT_TYPE" val="1"/>
</p:tagLst>
</file>

<file path=ppt/tags/tag18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c_a"/>
  <p:tag name="KSO_WM_UNIT_INDEX" val="1_1"/>
  <p:tag name="KSO_WM_UNIT_ID" val="custom20234798_1*c_a*1_1"/>
  <p:tag name="KSO_WM_TEMPLATE_CATEGORY" val="custom"/>
  <p:tag name="KSO_WM_TEMPLATE_INDEX" val="20234798"/>
  <p:tag name="KSO_WM_UNIT_LAYERLEVEL" val="1_1"/>
  <p:tag name="KSO_WM_TAG_VERSION" val="3.0"/>
  <p:tag name="KSO_WM_BEAUTIFY_FLAG" val="#wm#"/>
  <p:tag name="KSO_WM_UNIT_PRESET_TEXT" val="单击此处添加标题"/>
  <p:tag name="KSO_WM_UNIT_TEXT_TYPE" val="1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4798_1*i*2"/>
  <p:tag name="KSO_WM_TEMPLATE_CATEGORY" val="custom"/>
  <p:tag name="KSO_WM_TEMPLATE_INDEX" val="20234798"/>
  <p:tag name="KSO_WM_UNIT_LAYERLEVEL" val="1"/>
  <p:tag name="KSO_WM_TAG_VERSION" val="3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4798_1*i*3"/>
  <p:tag name="KSO_WM_TEMPLATE_CATEGORY" val="custom"/>
  <p:tag name="KSO_WM_TEMPLATE_INDEX" val="20234798"/>
  <p:tag name="KSO_WM_UNIT_LAYERLEVEL" val="1"/>
  <p:tag name="KSO_WM_TAG_VERSION" val="3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34798_1*i*4"/>
  <p:tag name="KSO_WM_TEMPLATE_CATEGORY" val="custom"/>
  <p:tag name="KSO_WM_TEMPLATE_INDEX" val="20234798"/>
  <p:tag name="KSO_WM_UNIT_LAYERLEVEL" val="1"/>
  <p:tag name="KSO_WM_TAG_VERSION" val="3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34798_1*i*5"/>
  <p:tag name="KSO_WM_TEMPLATE_CATEGORY" val="custom"/>
  <p:tag name="KSO_WM_TEMPLATE_INDEX" val="20234798"/>
  <p:tag name="KSO_WM_UNIT_LAYERLEVEL" val="1"/>
  <p:tag name="KSO_WM_TAG_VERSION" val="3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20234798_1*i*6"/>
  <p:tag name="KSO_WM_TEMPLATE_CATEGORY" val="custom"/>
  <p:tag name="KSO_WM_TEMPLATE_INDEX" val="20234798"/>
  <p:tag name="KSO_WM_UNIT_LAYERLEVEL" val="1"/>
  <p:tag name="KSO_WM_TAG_VERSION" val="3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234798_1*i*7"/>
  <p:tag name="KSO_WM_TEMPLATE_CATEGORY" val="custom"/>
  <p:tag name="KSO_WM_TEMPLATE_INDEX" val="20234798"/>
  <p:tag name="KSO_WM_UNIT_LAYERLEVEL" val="1"/>
  <p:tag name="KSO_WM_TAG_VERSION" val="3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20234798_1*i*8"/>
  <p:tag name="KSO_WM_TEMPLATE_CATEGORY" val="custom"/>
  <p:tag name="KSO_WM_TEMPLATE_INDEX" val="20234798"/>
  <p:tag name="KSO_WM_UNIT_LAYERLEVEL" val="1"/>
  <p:tag name="KSO_WM_TAG_VERSION" val="3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custom20234798_1*i*9"/>
  <p:tag name="KSO_WM_TEMPLATE_CATEGORY" val="custom"/>
  <p:tag name="KSO_WM_TEMPLATE_INDEX" val="20234798"/>
  <p:tag name="KSO_WM_UNIT_LAYERLEVEL" val="1"/>
  <p:tag name="KSO_WM_TAG_VERSION" val="3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custom20234798_1*i*10"/>
  <p:tag name="KSO_WM_TEMPLATE_CATEGORY" val="custom"/>
  <p:tag name="KSO_WM_TEMPLATE_INDEX" val="20234798"/>
  <p:tag name="KSO_WM_UNIT_LAYERLEVEL" val="1"/>
  <p:tag name="KSO_WM_TAG_VERSION" val="3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custom20234798_1*i*11"/>
  <p:tag name="KSO_WM_TEMPLATE_CATEGORY" val="custom"/>
  <p:tag name="KSO_WM_TEMPLATE_INDEX" val="20234798"/>
  <p:tag name="KSO_WM_UNIT_LAYERLEVEL" val="1"/>
  <p:tag name="KSO_WM_TAG_VERSION" val="3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custom20234798_1*i*12"/>
  <p:tag name="KSO_WM_TEMPLATE_CATEGORY" val="custom"/>
  <p:tag name="KSO_WM_TEMPLATE_INDEX" val="20234798"/>
  <p:tag name="KSO_WM_UNIT_LAYERLEVEL" val="1"/>
  <p:tag name="KSO_WM_TAG_VERSION" val="3.0"/>
  <p:tag name="KSO_WM_BEAUTIFY_FLAG" val="#wm#"/>
</p:tagLst>
</file>

<file path=ppt/tags/tag193.xml><?xml version="1.0" encoding="utf-8"?>
<p:tagLst xmlns:p="http://schemas.openxmlformats.org/presentationml/2006/main">
  <p:tag name="KSO_WM_SLIDE_ID" val="custom20234798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4798"/>
  <p:tag name="KSO_WM_SLIDE_TYPE" val="text"/>
  <p:tag name="KSO_WM_SLIDE_SUBTYPE" val="picTxt"/>
  <p:tag name="KSO_WM_SLIDE_SIZE" val="362.65*223.2"/>
  <p:tag name="KSO_WM_SLIDE_POSITION" val="71.2*236.55"/>
  <p:tag name="KSO_WM_SLIDE_LAYOUT" val="a_d_c"/>
  <p:tag name="KSO_WM_SLIDE_LAYOUT_CNT" val="1_1_1"/>
  <p:tag name="KSO_WM_SPECIAL_SOURCE" val="bdnull"/>
</p:tagLst>
</file>

<file path=ppt/tags/tag19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4798_1*a*1"/>
  <p:tag name="KSO_WM_TEMPLATE_CATEGORY" val="custom"/>
  <p:tag name="KSO_WM_TEMPLATE_INDEX" val="20234798"/>
  <p:tag name="KSO_WM_UNIT_LAYERLEVEL" val="1"/>
  <p:tag name="KSO_WM_TAG_VERSION" val="3.0"/>
  <p:tag name="KSO_WM_BEAUTIFY_FLAG" val="#wm#"/>
  <p:tag name="KSO_WM_UNIT_VALUE" val="30"/>
  <p:tag name="KSO_WM_UNIT_PRESET_TEXT" val="单击此处添加标题"/>
  <p:tag name="KSO_WM_UNIT_TEXT_TYPE" val="1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4798_1*i*1"/>
  <p:tag name="KSO_WM_TEMPLATE_CATEGORY" val="custom"/>
  <p:tag name="KSO_WM_TEMPLATE_INDEX" val="20234798"/>
  <p:tag name="KSO_WM_UNIT_LAYERLEVEL" val="1"/>
  <p:tag name="KSO_WM_TAG_VERSION" val="3.0"/>
  <p:tag name="KSO_WM_BEAUTIFY_FLAG" val="#wm#"/>
</p:tagLst>
</file>

<file path=ppt/tags/tag204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c_f"/>
  <p:tag name="KSO_WM_UNIT_INDEX" val="1_1"/>
  <p:tag name="KSO_WM_UNIT_ID" val="custom20234798_1*c_f*1_1"/>
  <p:tag name="KSO_WM_TEMPLATE_CATEGORY" val="custom"/>
  <p:tag name="KSO_WM_TEMPLATE_INDEX" val="20234798"/>
  <p:tag name="KSO_WM_UNIT_LAYERLEVEL" val="1_1"/>
  <p:tag name="KSO_WM_TAG_VERSION" val="3.0"/>
  <p:tag name="KSO_WM_BEAUTIFY_FLAG" val="#wm#"/>
  <p:tag name="KSO_WM_UNIT_PRESET_TEXT" val="单击此处输入你的正文，文字是您思想的提炼，为了最终演示发布的良好效果，请尽量言简意赅的阐述观点。&#10;根据需要可酌情增减文字，以便观者可以准确理解您所传达的信息。&#10;单击此处输入你的正文，文字是您思想的提炼。&#10;为了最终演示发布的良好效果，请尽量言简意赅的阐述观点。根据需要可酌情增减文字，以便观者可以准确理解您所传达的信息。&#10;"/>
  <p:tag name="KSO_WM_UNIT_TEXT_TYPE" val="1"/>
</p:tagLst>
</file>

<file path=ppt/tags/tag20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c_a"/>
  <p:tag name="KSO_WM_UNIT_INDEX" val="1_1"/>
  <p:tag name="KSO_WM_UNIT_ID" val="custom20234798_1*c_a*1_1"/>
  <p:tag name="KSO_WM_TEMPLATE_CATEGORY" val="custom"/>
  <p:tag name="KSO_WM_TEMPLATE_INDEX" val="20234798"/>
  <p:tag name="KSO_WM_UNIT_LAYERLEVEL" val="1_1"/>
  <p:tag name="KSO_WM_TAG_VERSION" val="3.0"/>
  <p:tag name="KSO_WM_BEAUTIFY_FLAG" val="#wm#"/>
  <p:tag name="KSO_WM_UNIT_PRESET_TEXT" val="单击此处添加标题"/>
  <p:tag name="KSO_WM_UNIT_TEXT_TYPE" val="1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4798_1*i*2"/>
  <p:tag name="KSO_WM_TEMPLATE_CATEGORY" val="custom"/>
  <p:tag name="KSO_WM_TEMPLATE_INDEX" val="20234798"/>
  <p:tag name="KSO_WM_UNIT_LAYERLEVEL" val="1"/>
  <p:tag name="KSO_WM_TAG_VERSION" val="3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4798_1*i*3"/>
  <p:tag name="KSO_WM_TEMPLATE_CATEGORY" val="custom"/>
  <p:tag name="KSO_WM_TEMPLATE_INDEX" val="20234798"/>
  <p:tag name="KSO_WM_UNIT_LAYERLEVEL" val="1"/>
  <p:tag name="KSO_WM_TAG_VERSION" val="3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34798_1*i*4"/>
  <p:tag name="KSO_WM_TEMPLATE_CATEGORY" val="custom"/>
  <p:tag name="KSO_WM_TEMPLATE_INDEX" val="20234798"/>
  <p:tag name="KSO_WM_UNIT_LAYERLEVEL" val="1"/>
  <p:tag name="KSO_WM_TAG_VERSION" val="3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34798_1*i*5"/>
  <p:tag name="KSO_WM_TEMPLATE_CATEGORY" val="custom"/>
  <p:tag name="KSO_WM_TEMPLATE_INDEX" val="20234798"/>
  <p:tag name="KSO_WM_UNIT_LAYERLEVEL" val="1"/>
  <p:tag name="KSO_WM_TAG_VERSION" val="3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20234798_1*i*6"/>
  <p:tag name="KSO_WM_TEMPLATE_CATEGORY" val="custom"/>
  <p:tag name="KSO_WM_TEMPLATE_INDEX" val="20234798"/>
  <p:tag name="KSO_WM_UNIT_LAYERLEVEL" val="1"/>
  <p:tag name="KSO_WM_TAG_VERSION" val="3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234798_1*i*7"/>
  <p:tag name="KSO_WM_TEMPLATE_CATEGORY" val="custom"/>
  <p:tag name="KSO_WM_TEMPLATE_INDEX" val="20234798"/>
  <p:tag name="KSO_WM_UNIT_LAYERLEVEL" val="1"/>
  <p:tag name="KSO_WM_TAG_VERSION" val="3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20234798_1*i*8"/>
  <p:tag name="KSO_WM_TEMPLATE_CATEGORY" val="custom"/>
  <p:tag name="KSO_WM_TEMPLATE_INDEX" val="20234798"/>
  <p:tag name="KSO_WM_UNIT_LAYERLEVEL" val="1"/>
  <p:tag name="KSO_WM_TAG_VERSION" val="3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custom20234798_1*i*9"/>
  <p:tag name="KSO_WM_TEMPLATE_CATEGORY" val="custom"/>
  <p:tag name="KSO_WM_TEMPLATE_INDEX" val="20234798"/>
  <p:tag name="KSO_WM_UNIT_LAYERLEVEL" val="1"/>
  <p:tag name="KSO_WM_TAG_VERSION" val="3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custom20234798_1*i*10"/>
  <p:tag name="KSO_WM_TEMPLATE_CATEGORY" val="custom"/>
  <p:tag name="KSO_WM_TEMPLATE_INDEX" val="20234798"/>
  <p:tag name="KSO_WM_UNIT_LAYERLEVEL" val="1"/>
  <p:tag name="KSO_WM_TAG_VERSION" val="3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custom20234798_1*i*11"/>
  <p:tag name="KSO_WM_TEMPLATE_CATEGORY" val="custom"/>
  <p:tag name="KSO_WM_TEMPLATE_INDEX" val="20234798"/>
  <p:tag name="KSO_WM_UNIT_LAYERLEVEL" val="1"/>
  <p:tag name="KSO_WM_TAG_VERSION" val="3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custom20234798_1*i*12"/>
  <p:tag name="KSO_WM_TEMPLATE_CATEGORY" val="custom"/>
  <p:tag name="KSO_WM_TEMPLATE_INDEX" val="20234798"/>
  <p:tag name="KSO_WM_UNIT_LAYERLEVEL" val="1"/>
  <p:tag name="KSO_WM_TAG_VERSION" val="3.0"/>
  <p:tag name="KSO_WM_BEAUTIFY_FLAG" val="#wm#"/>
</p:tagLst>
</file>

<file path=ppt/tags/tag217.xml><?xml version="1.0" encoding="utf-8"?>
<p:tagLst xmlns:p="http://schemas.openxmlformats.org/presentationml/2006/main">
  <p:tag name="KSO_WM_SLIDE_ID" val="custom20234798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4798"/>
  <p:tag name="KSO_WM_SLIDE_TYPE" val="text"/>
  <p:tag name="KSO_WM_SLIDE_SUBTYPE" val="picTxt"/>
  <p:tag name="KSO_WM_SLIDE_SIZE" val="362.65*223.2"/>
  <p:tag name="KSO_WM_SLIDE_POSITION" val="71.2*236.55"/>
  <p:tag name="KSO_WM_SLIDE_LAYOUT" val="a_d_c"/>
  <p:tag name="KSO_WM_SLIDE_LAYOUT_CNT" val="1_1_1"/>
  <p:tag name="KSO_WM_SPECIAL_SOURCE" val="bdnull"/>
</p:tagLst>
</file>

<file path=ppt/tags/tag21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1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593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593"/>
  <p:tag name="KSO_WM_TEMPLATE_CATEGORY" val="custom"/>
  <p:tag name="KSO_WM_UNIT_ISCONTENTSTITLE" val="0"/>
  <p:tag name="KSO_WM_UNIT_VALUE" val="30"/>
  <p:tag name="KSO_WM_UNIT_PRESET_TEXT" val="单击添加文档标题"/>
  <p:tag name="KSO_WM_UNIT_TEXT_TYPE" val="1"/>
</p:tagLst>
</file>

<file path=ppt/tags/tag221.xml><?xml version="1.0" encoding="utf-8"?>
<p:tagLst xmlns:p="http://schemas.openxmlformats.org/presentationml/2006/main"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9"/>
  <p:tag name="KSO_WM_BEAUTIFY_FLAG" val="#wm#"/>
  <p:tag name="KSO_WM_TEMPLATE_INDEX" val="20238593"/>
  <p:tag name="KSO_WM_TEMPLATE_CATEGORY" val="custom"/>
  <p:tag name="KSO_WM_SLIDE_INDEX" val="1"/>
  <p:tag name="KSO_WM_SLIDE_ID" val="custom20238593_1"/>
  <p:tag name="KSO_WM_TEMPLATE_MASTER_TYPE" val="0"/>
  <p:tag name="KSO_WM_SLIDE_LAYOUT" val="a_f"/>
  <p:tag name="KSO_WM_SLIDE_LAYOUT_CNT" val="1_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1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1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1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1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1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.xml><?xml version="1.0" encoding="utf-8"?>
<p:tagLst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1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1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.xml><?xml version="1.0" encoding="utf-8"?>
<p:tagLst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.xml><?xml version="1.0" encoding="utf-8"?>
<p:tagLst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1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8.xml><?xml version="1.0" encoding="utf-8"?>
<p:tagLst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9.xml><?xml version="1.0" encoding="utf-8"?>
<p:tagLst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商务风奔跑的人职场办公">
  <a:themeElements>
    <a:clrScheme name="自定义 32">
      <a:dk1>
        <a:srgbClr val="333333"/>
      </a:dk1>
      <a:lt1>
        <a:srgbClr val="FFFFFF"/>
      </a:lt1>
      <a:dk2>
        <a:srgbClr val="002364"/>
      </a:dk2>
      <a:lt2>
        <a:srgbClr val="EFF0EF"/>
      </a:lt2>
      <a:accent1>
        <a:srgbClr val="1599FF"/>
      </a:accent1>
      <a:accent2>
        <a:srgbClr val="7C6FE1"/>
      </a:accent2>
      <a:accent3>
        <a:srgbClr val="5F6EFF"/>
      </a:accent3>
      <a:accent4>
        <a:srgbClr val="9B1BD7"/>
      </a:accent4>
      <a:accent5>
        <a:srgbClr val="C862EA"/>
      </a:accent5>
      <a:accent6>
        <a:srgbClr val="A469BF"/>
      </a:accent6>
      <a:hlink>
        <a:srgbClr val="304FFE"/>
      </a:hlink>
      <a:folHlink>
        <a:srgbClr val="492067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商务风奔跑的人职场办公">
  <a:themeElements>
    <a:clrScheme name="自定义 32">
      <a:dk1>
        <a:srgbClr val="333333"/>
      </a:dk1>
      <a:lt1>
        <a:srgbClr val="FFFFFF"/>
      </a:lt1>
      <a:dk2>
        <a:srgbClr val="002364"/>
      </a:dk2>
      <a:lt2>
        <a:srgbClr val="EFF0EF"/>
      </a:lt2>
      <a:accent1>
        <a:srgbClr val="1599FF"/>
      </a:accent1>
      <a:accent2>
        <a:srgbClr val="7C6FE1"/>
      </a:accent2>
      <a:accent3>
        <a:srgbClr val="5F6EFF"/>
      </a:accent3>
      <a:accent4>
        <a:srgbClr val="9B1BD7"/>
      </a:accent4>
      <a:accent5>
        <a:srgbClr val="C862EA"/>
      </a:accent5>
      <a:accent6>
        <a:srgbClr val="A469BF"/>
      </a:accent6>
      <a:hlink>
        <a:srgbClr val="304FFE"/>
      </a:hlink>
      <a:folHlink>
        <a:srgbClr val="492067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575</Words>
  <Application>WPS 演示</Application>
  <PresentationFormat>宽屏</PresentationFormat>
  <Paragraphs>63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汉仪文黑-55简</vt:lpstr>
      <vt:lpstr>微软雅黑</vt:lpstr>
      <vt:lpstr>Arial Unicode MS</vt:lpstr>
      <vt:lpstr>Calibri</vt:lpstr>
      <vt:lpstr>黑体</vt:lpstr>
      <vt:lpstr>WPS</vt:lpstr>
      <vt:lpstr>1_商务风奔跑的人职场办公</vt:lpstr>
      <vt:lpstr>3_商务风奔跑的人职场办公</vt:lpstr>
      <vt:lpstr>华东理工大学校园智慧交通移动端操作手册</vt:lpstr>
      <vt:lpstr>PowerPoint 演示文稿</vt:lpstr>
      <vt:lpstr>车辆预约类型</vt:lpstr>
      <vt:lpstr>一、车辆预约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二、预约管理</vt:lpstr>
      <vt:lpstr>PowerPoint 演示文稿</vt:lpstr>
      <vt:lpstr>PowerPoint 演示文稿</vt:lpstr>
      <vt:lpstr>感谢观看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不甘</cp:lastModifiedBy>
  <cp:revision>168</cp:revision>
  <dcterms:created xsi:type="dcterms:W3CDTF">2019-06-19T02:08:00Z</dcterms:created>
  <dcterms:modified xsi:type="dcterms:W3CDTF">2025-04-30T04:30:06Z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E8F66AE913DD458CBF0E1046B450A2C8_12</vt:lpwstr>
  </property>
</Properties>
</file>